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2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8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6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9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1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4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8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5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7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1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529F0F-0B36-4D67-A47B-BAC9084F82C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5A5665-E796-49F6-A56F-7CFD6E2A8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3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5E8A-F998-4F12-B1DA-C9B6C338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254" y="1892648"/>
            <a:ext cx="8431491" cy="1325563"/>
          </a:xfrm>
        </p:spPr>
        <p:txBody>
          <a:bodyPr/>
          <a:lstStyle/>
          <a:p>
            <a:pPr algn="ctr"/>
            <a:r>
              <a:rPr lang="en-US" sz="4400" b="1" i="0" u="none" strike="noStrike" cap="none" baseline="0" dirty="0">
                <a:latin typeface="CMBX12"/>
              </a:rPr>
              <a:t>Artificial Intelligence CS361</a:t>
            </a:r>
            <a:endParaRPr lang="en-US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1649-5281-6538-2A28-5A2ADBB8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3218211"/>
            <a:ext cx="10515600" cy="3137473"/>
          </a:xfrm>
        </p:spPr>
        <p:txBody>
          <a:bodyPr/>
          <a:lstStyle/>
          <a:p>
            <a:pPr marL="0" indent="0">
              <a:buNone/>
            </a:pPr>
            <a:r>
              <a:rPr lang="en-US" sz="3200" b="1" i="0" u="none" strike="noStrike" baseline="0" dirty="0">
                <a:latin typeface="CMR12"/>
              </a:rPr>
              <a:t>Team Members:</a:t>
            </a:r>
          </a:p>
          <a:p>
            <a:pPr algn="l"/>
            <a:r>
              <a:rPr lang="en-US" sz="2400" b="0" i="0" u="none" strike="noStrike" baseline="0" dirty="0">
                <a:latin typeface="CMR12"/>
              </a:rPr>
              <a:t>Islam Abd-</a:t>
            </a:r>
            <a:r>
              <a:rPr lang="en-US" sz="2400" b="0" i="0" u="none" strike="noStrike" baseline="0" dirty="0" err="1">
                <a:latin typeface="CMR12"/>
              </a:rPr>
              <a:t>Elhady</a:t>
            </a:r>
            <a:endParaRPr lang="en-US" sz="2400" b="0" i="0" u="none" strike="noStrike" baseline="0" dirty="0">
              <a:latin typeface="CMR12"/>
            </a:endParaRPr>
          </a:p>
          <a:p>
            <a:pPr algn="l"/>
            <a:r>
              <a:rPr lang="en-US" sz="2400" b="0" i="0" u="none" strike="noStrike" baseline="0" dirty="0">
                <a:latin typeface="CMR12"/>
              </a:rPr>
              <a:t>Hussein Abd-Elkader</a:t>
            </a:r>
          </a:p>
          <a:p>
            <a:pPr algn="l"/>
            <a:r>
              <a:rPr lang="en-US" sz="2400" b="0" i="0" u="none" strike="noStrike" baseline="0" dirty="0">
                <a:latin typeface="CMR12"/>
              </a:rPr>
              <a:t>Ramez Nasser</a:t>
            </a:r>
          </a:p>
          <a:p>
            <a:pPr algn="l"/>
            <a:r>
              <a:rPr lang="en-US" sz="2400" b="0" i="0" u="none" strike="noStrike" baseline="0" dirty="0">
                <a:latin typeface="CMR12"/>
              </a:rPr>
              <a:t>Ahmed Alaa</a:t>
            </a:r>
          </a:p>
          <a:p>
            <a:pPr algn="l"/>
            <a:r>
              <a:rPr lang="en-US" sz="2400" b="0" i="0" u="none" strike="noStrike" baseline="0" dirty="0">
                <a:latin typeface="CMR12"/>
              </a:rPr>
              <a:t>Enas Ragab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5DE8D-5F68-887E-86A8-C3407186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9" y="115729"/>
            <a:ext cx="1184856" cy="177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AB27-EB2A-CE33-A7AD-1FD63688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207" y="201370"/>
            <a:ext cx="1442434" cy="2101174"/>
          </a:xfrm>
          <a:prstGeom prst="rect">
            <a:avLst/>
          </a:prstGeom>
        </p:spPr>
      </p:pic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C0D5DC00-6374-8B99-7FC9-D4069F8FC593}"/>
              </a:ext>
            </a:extLst>
          </p:cNvPr>
          <p:cNvGrpSpPr/>
          <p:nvPr/>
        </p:nvGrpSpPr>
        <p:grpSpPr>
          <a:xfrm>
            <a:off x="8837743" y="3198385"/>
            <a:ext cx="3524464" cy="4496740"/>
            <a:chOff x="6483100" y="2237750"/>
            <a:chExt cx="898250" cy="1146075"/>
          </a:xfrm>
        </p:grpSpPr>
        <p:sp>
          <p:nvSpPr>
            <p:cNvPr id="6" name="Google Shape;85;p21">
              <a:extLst>
                <a:ext uri="{FF2B5EF4-FFF2-40B4-BE49-F238E27FC236}">
                  <a16:creationId xmlns:a16="http://schemas.microsoft.com/office/drawing/2014/main" id="{41A8D54B-5CB7-0FBE-753B-24010E0218C5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;p21">
              <a:extLst>
                <a:ext uri="{FF2B5EF4-FFF2-40B4-BE49-F238E27FC236}">
                  <a16:creationId xmlns:a16="http://schemas.microsoft.com/office/drawing/2014/main" id="{D0EA8C63-13B2-BE18-D15C-386386B4CCB2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;p21">
              <a:extLst>
                <a:ext uri="{FF2B5EF4-FFF2-40B4-BE49-F238E27FC236}">
                  <a16:creationId xmlns:a16="http://schemas.microsoft.com/office/drawing/2014/main" id="{59B1A905-B862-50AC-F56C-7C1B81161FBD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8;p21">
              <a:extLst>
                <a:ext uri="{FF2B5EF4-FFF2-40B4-BE49-F238E27FC236}">
                  <a16:creationId xmlns:a16="http://schemas.microsoft.com/office/drawing/2014/main" id="{9211DBDC-5B1C-BD49-1A15-3E38E5B08A8F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;p21">
              <a:extLst>
                <a:ext uri="{FF2B5EF4-FFF2-40B4-BE49-F238E27FC236}">
                  <a16:creationId xmlns:a16="http://schemas.microsoft.com/office/drawing/2014/main" id="{4AB25F1A-3C9F-6C8D-709C-A16FE82C852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0;p21">
              <a:extLst>
                <a:ext uri="{FF2B5EF4-FFF2-40B4-BE49-F238E27FC236}">
                  <a16:creationId xmlns:a16="http://schemas.microsoft.com/office/drawing/2014/main" id="{92AB3031-7843-0B36-4558-4094F4EDC4B6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;p21">
              <a:extLst>
                <a:ext uri="{FF2B5EF4-FFF2-40B4-BE49-F238E27FC236}">
                  <a16:creationId xmlns:a16="http://schemas.microsoft.com/office/drawing/2014/main" id="{6DF7CF54-34B9-1CA5-B34D-E6B3FD354FD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;p21">
              <a:extLst>
                <a:ext uri="{FF2B5EF4-FFF2-40B4-BE49-F238E27FC236}">
                  <a16:creationId xmlns:a16="http://schemas.microsoft.com/office/drawing/2014/main" id="{526E340A-E312-1FAC-D0C5-001E9E9F88FB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;p21">
              <a:extLst>
                <a:ext uri="{FF2B5EF4-FFF2-40B4-BE49-F238E27FC236}">
                  <a16:creationId xmlns:a16="http://schemas.microsoft.com/office/drawing/2014/main" id="{9EC209F9-F06D-C977-6F28-E68D2071649E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;p21">
              <a:extLst>
                <a:ext uri="{FF2B5EF4-FFF2-40B4-BE49-F238E27FC236}">
                  <a16:creationId xmlns:a16="http://schemas.microsoft.com/office/drawing/2014/main" id="{7695E417-8801-27B4-4609-7ABB0706B32E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;p21">
              <a:extLst>
                <a:ext uri="{FF2B5EF4-FFF2-40B4-BE49-F238E27FC236}">
                  <a16:creationId xmlns:a16="http://schemas.microsoft.com/office/drawing/2014/main" id="{030A3C5A-0954-B86F-4788-2B3B75183634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6;p21">
              <a:extLst>
                <a:ext uri="{FF2B5EF4-FFF2-40B4-BE49-F238E27FC236}">
                  <a16:creationId xmlns:a16="http://schemas.microsoft.com/office/drawing/2014/main" id="{B3BF87C7-AF4F-8933-DE00-3E3AF4D033F5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;p21">
              <a:extLst>
                <a:ext uri="{FF2B5EF4-FFF2-40B4-BE49-F238E27FC236}">
                  <a16:creationId xmlns:a16="http://schemas.microsoft.com/office/drawing/2014/main" id="{CE453CD9-1728-FADF-14B1-0AE15B97FB26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;p21">
              <a:extLst>
                <a:ext uri="{FF2B5EF4-FFF2-40B4-BE49-F238E27FC236}">
                  <a16:creationId xmlns:a16="http://schemas.microsoft.com/office/drawing/2014/main" id="{FFF60C19-FC4D-273D-CBD8-8DB7E059A86E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;p21">
              <a:extLst>
                <a:ext uri="{FF2B5EF4-FFF2-40B4-BE49-F238E27FC236}">
                  <a16:creationId xmlns:a16="http://schemas.microsoft.com/office/drawing/2014/main" id="{68387D28-AAE7-1DF1-3E36-09854922568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;p21">
              <a:extLst>
                <a:ext uri="{FF2B5EF4-FFF2-40B4-BE49-F238E27FC236}">
                  <a16:creationId xmlns:a16="http://schemas.microsoft.com/office/drawing/2014/main" id="{371B77C8-F29C-B7D2-CFBD-DA09BDEB22ED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1;p21">
              <a:extLst>
                <a:ext uri="{FF2B5EF4-FFF2-40B4-BE49-F238E27FC236}">
                  <a16:creationId xmlns:a16="http://schemas.microsoft.com/office/drawing/2014/main" id="{8ABEA7FE-88F7-69C4-61DD-2C42658592EA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;p21">
              <a:extLst>
                <a:ext uri="{FF2B5EF4-FFF2-40B4-BE49-F238E27FC236}">
                  <a16:creationId xmlns:a16="http://schemas.microsoft.com/office/drawing/2014/main" id="{0F877132-A62C-7036-A8FC-B0D77BE4222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;p21">
              <a:extLst>
                <a:ext uri="{FF2B5EF4-FFF2-40B4-BE49-F238E27FC236}">
                  <a16:creationId xmlns:a16="http://schemas.microsoft.com/office/drawing/2014/main" id="{8358B78A-A5A5-AAD6-3493-89F9DCA46B9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;p21">
              <a:extLst>
                <a:ext uri="{FF2B5EF4-FFF2-40B4-BE49-F238E27FC236}">
                  <a16:creationId xmlns:a16="http://schemas.microsoft.com/office/drawing/2014/main" id="{20023E48-9DCB-3308-59FC-12A2DB699C94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;p21">
              <a:extLst>
                <a:ext uri="{FF2B5EF4-FFF2-40B4-BE49-F238E27FC236}">
                  <a16:creationId xmlns:a16="http://schemas.microsoft.com/office/drawing/2014/main" id="{E489C928-1AAD-6EB8-6C1A-9C22D4283110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;p21">
              <a:extLst>
                <a:ext uri="{FF2B5EF4-FFF2-40B4-BE49-F238E27FC236}">
                  <a16:creationId xmlns:a16="http://schemas.microsoft.com/office/drawing/2014/main" id="{629334F8-666B-A8C5-857B-FA680AD5C08A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;p21">
              <a:extLst>
                <a:ext uri="{FF2B5EF4-FFF2-40B4-BE49-F238E27FC236}">
                  <a16:creationId xmlns:a16="http://schemas.microsoft.com/office/drawing/2014/main" id="{A7BEC39A-9BE6-56F3-C499-3B686ECD9C96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;p21">
              <a:extLst>
                <a:ext uri="{FF2B5EF4-FFF2-40B4-BE49-F238E27FC236}">
                  <a16:creationId xmlns:a16="http://schemas.microsoft.com/office/drawing/2014/main" id="{45D3E286-32C6-2855-8025-E221496667EA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;p21">
              <a:extLst>
                <a:ext uri="{FF2B5EF4-FFF2-40B4-BE49-F238E27FC236}">
                  <a16:creationId xmlns:a16="http://schemas.microsoft.com/office/drawing/2014/main" id="{B36DFCE5-EA5B-168F-71F9-C93D65736E5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;p21">
              <a:extLst>
                <a:ext uri="{FF2B5EF4-FFF2-40B4-BE49-F238E27FC236}">
                  <a16:creationId xmlns:a16="http://schemas.microsoft.com/office/drawing/2014/main" id="{B2A196A4-1EE5-39DA-8CBA-03344D7245A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1;p21">
              <a:extLst>
                <a:ext uri="{FF2B5EF4-FFF2-40B4-BE49-F238E27FC236}">
                  <a16:creationId xmlns:a16="http://schemas.microsoft.com/office/drawing/2014/main" id="{96231356-73E2-9A50-A0E4-4AE509324191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;p21">
              <a:extLst>
                <a:ext uri="{FF2B5EF4-FFF2-40B4-BE49-F238E27FC236}">
                  <a16:creationId xmlns:a16="http://schemas.microsoft.com/office/drawing/2014/main" id="{D87FD1BE-CE74-F648-BEE5-2DDEF6BF3FBC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;p21">
              <a:extLst>
                <a:ext uri="{FF2B5EF4-FFF2-40B4-BE49-F238E27FC236}">
                  <a16:creationId xmlns:a16="http://schemas.microsoft.com/office/drawing/2014/main" id="{A88666E1-B2E8-077F-F5C4-EB49052D89F7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;p21">
              <a:extLst>
                <a:ext uri="{FF2B5EF4-FFF2-40B4-BE49-F238E27FC236}">
                  <a16:creationId xmlns:a16="http://schemas.microsoft.com/office/drawing/2014/main" id="{4485A06F-865E-5159-1DDB-B79487A446C0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;p21">
              <a:extLst>
                <a:ext uri="{FF2B5EF4-FFF2-40B4-BE49-F238E27FC236}">
                  <a16:creationId xmlns:a16="http://schemas.microsoft.com/office/drawing/2014/main" id="{34AEF22B-9F6D-3F48-FFF4-F7B48FCEDA96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;p21">
              <a:extLst>
                <a:ext uri="{FF2B5EF4-FFF2-40B4-BE49-F238E27FC236}">
                  <a16:creationId xmlns:a16="http://schemas.microsoft.com/office/drawing/2014/main" id="{483F08E9-A91C-3596-F94A-C0701E3C43D3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;p21">
              <a:extLst>
                <a:ext uri="{FF2B5EF4-FFF2-40B4-BE49-F238E27FC236}">
                  <a16:creationId xmlns:a16="http://schemas.microsoft.com/office/drawing/2014/main" id="{C49CE28D-CCB7-BA86-1E87-A8A50DB82C2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;p21">
              <a:extLst>
                <a:ext uri="{FF2B5EF4-FFF2-40B4-BE49-F238E27FC236}">
                  <a16:creationId xmlns:a16="http://schemas.microsoft.com/office/drawing/2014/main" id="{EC68A199-BE4E-8231-1F5F-D00F59D26579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;p21">
              <a:extLst>
                <a:ext uri="{FF2B5EF4-FFF2-40B4-BE49-F238E27FC236}">
                  <a16:creationId xmlns:a16="http://schemas.microsoft.com/office/drawing/2014/main" id="{E5E3546B-9871-B2E2-9642-787D1D6AFA5C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;p21">
              <a:extLst>
                <a:ext uri="{FF2B5EF4-FFF2-40B4-BE49-F238E27FC236}">
                  <a16:creationId xmlns:a16="http://schemas.microsoft.com/office/drawing/2014/main" id="{95D64285-F1B7-84C4-010C-D4A0A403EA6B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;p21">
              <a:extLst>
                <a:ext uri="{FF2B5EF4-FFF2-40B4-BE49-F238E27FC236}">
                  <a16:creationId xmlns:a16="http://schemas.microsoft.com/office/drawing/2014/main" id="{31812002-6E7B-C83B-1327-97CA12D88D4E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;p21">
              <a:extLst>
                <a:ext uri="{FF2B5EF4-FFF2-40B4-BE49-F238E27FC236}">
                  <a16:creationId xmlns:a16="http://schemas.microsoft.com/office/drawing/2014/main" id="{7C2CCB51-AB11-D3E3-9764-94436A0BD496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3;p21">
              <a:extLst>
                <a:ext uri="{FF2B5EF4-FFF2-40B4-BE49-F238E27FC236}">
                  <a16:creationId xmlns:a16="http://schemas.microsoft.com/office/drawing/2014/main" id="{6F094919-7E57-1565-C5DA-E2740B70F03A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;p21">
              <a:extLst>
                <a:ext uri="{FF2B5EF4-FFF2-40B4-BE49-F238E27FC236}">
                  <a16:creationId xmlns:a16="http://schemas.microsoft.com/office/drawing/2014/main" id="{7397A4EB-88AE-BF96-E343-AA9286991D03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;p21">
              <a:extLst>
                <a:ext uri="{FF2B5EF4-FFF2-40B4-BE49-F238E27FC236}">
                  <a16:creationId xmlns:a16="http://schemas.microsoft.com/office/drawing/2014/main" id="{A6786CDB-988D-0333-EE28-0F01A2D25F72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;p21">
              <a:extLst>
                <a:ext uri="{FF2B5EF4-FFF2-40B4-BE49-F238E27FC236}">
                  <a16:creationId xmlns:a16="http://schemas.microsoft.com/office/drawing/2014/main" id="{838B57AF-92F9-CBC0-BE40-8D5546F8658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;p21">
              <a:extLst>
                <a:ext uri="{FF2B5EF4-FFF2-40B4-BE49-F238E27FC236}">
                  <a16:creationId xmlns:a16="http://schemas.microsoft.com/office/drawing/2014/main" id="{7B55DE1F-3097-D9CE-4887-D923F036BE55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8;p21">
              <a:extLst>
                <a:ext uri="{FF2B5EF4-FFF2-40B4-BE49-F238E27FC236}">
                  <a16:creationId xmlns:a16="http://schemas.microsoft.com/office/drawing/2014/main" id="{9E696A20-CCC5-7AE5-6852-BB7DAF88E772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9;p21">
              <a:extLst>
                <a:ext uri="{FF2B5EF4-FFF2-40B4-BE49-F238E27FC236}">
                  <a16:creationId xmlns:a16="http://schemas.microsoft.com/office/drawing/2014/main" id="{C3B13F19-023F-79E7-F0FB-3E7E2A4EDA2C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0;p21">
              <a:extLst>
                <a:ext uri="{FF2B5EF4-FFF2-40B4-BE49-F238E27FC236}">
                  <a16:creationId xmlns:a16="http://schemas.microsoft.com/office/drawing/2014/main" id="{0AEA25AD-44CD-F231-503C-807F353179B2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1;p21">
              <a:extLst>
                <a:ext uri="{FF2B5EF4-FFF2-40B4-BE49-F238E27FC236}">
                  <a16:creationId xmlns:a16="http://schemas.microsoft.com/office/drawing/2014/main" id="{BA042BDC-EF10-06A2-7F75-92640336CFDA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;p21">
              <a:extLst>
                <a:ext uri="{FF2B5EF4-FFF2-40B4-BE49-F238E27FC236}">
                  <a16:creationId xmlns:a16="http://schemas.microsoft.com/office/drawing/2014/main" id="{05928D32-E5A6-9C14-A8B3-0E3B4C320E4E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;p21">
              <a:extLst>
                <a:ext uri="{FF2B5EF4-FFF2-40B4-BE49-F238E27FC236}">
                  <a16:creationId xmlns:a16="http://schemas.microsoft.com/office/drawing/2014/main" id="{A0F59497-45A2-288B-98D1-A62146AB086F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;p21">
              <a:extLst>
                <a:ext uri="{FF2B5EF4-FFF2-40B4-BE49-F238E27FC236}">
                  <a16:creationId xmlns:a16="http://schemas.microsoft.com/office/drawing/2014/main" id="{3E0F4EC4-7E42-47F1-21F8-FC7CA838E2A6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5;p21">
              <a:extLst>
                <a:ext uri="{FF2B5EF4-FFF2-40B4-BE49-F238E27FC236}">
                  <a16:creationId xmlns:a16="http://schemas.microsoft.com/office/drawing/2014/main" id="{D846259C-D218-A6FD-DB55-37C709AB89FC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6;p21">
              <a:extLst>
                <a:ext uri="{FF2B5EF4-FFF2-40B4-BE49-F238E27FC236}">
                  <a16:creationId xmlns:a16="http://schemas.microsoft.com/office/drawing/2014/main" id="{D2B1DCDF-EDF7-CD62-A515-36EB4A9873E6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;p21">
              <a:extLst>
                <a:ext uri="{FF2B5EF4-FFF2-40B4-BE49-F238E27FC236}">
                  <a16:creationId xmlns:a16="http://schemas.microsoft.com/office/drawing/2014/main" id="{8F130520-8B51-36EE-74BB-A6CC61A55C12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;p21">
              <a:extLst>
                <a:ext uri="{FF2B5EF4-FFF2-40B4-BE49-F238E27FC236}">
                  <a16:creationId xmlns:a16="http://schemas.microsoft.com/office/drawing/2014/main" id="{BD3F396D-8726-588E-680B-A70C50FC90D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9;p21">
              <a:extLst>
                <a:ext uri="{FF2B5EF4-FFF2-40B4-BE49-F238E27FC236}">
                  <a16:creationId xmlns:a16="http://schemas.microsoft.com/office/drawing/2014/main" id="{A2FC39F7-5C8F-4821-1A58-164A2C9F98AC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0;p21">
              <a:extLst>
                <a:ext uri="{FF2B5EF4-FFF2-40B4-BE49-F238E27FC236}">
                  <a16:creationId xmlns:a16="http://schemas.microsoft.com/office/drawing/2014/main" id="{45926F53-9476-F847-3228-20B25A2480BE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1;p21">
              <a:extLst>
                <a:ext uri="{FF2B5EF4-FFF2-40B4-BE49-F238E27FC236}">
                  <a16:creationId xmlns:a16="http://schemas.microsoft.com/office/drawing/2014/main" id="{4010A241-7642-4714-3D58-757B5EC799D5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2;p21">
              <a:extLst>
                <a:ext uri="{FF2B5EF4-FFF2-40B4-BE49-F238E27FC236}">
                  <a16:creationId xmlns:a16="http://schemas.microsoft.com/office/drawing/2014/main" id="{D604B18D-15A8-C071-4F10-78F42E44668F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3;p21">
              <a:extLst>
                <a:ext uri="{FF2B5EF4-FFF2-40B4-BE49-F238E27FC236}">
                  <a16:creationId xmlns:a16="http://schemas.microsoft.com/office/drawing/2014/main" id="{5425963A-06C4-48F5-C7C1-D06B8D87E931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;p21">
              <a:extLst>
                <a:ext uri="{FF2B5EF4-FFF2-40B4-BE49-F238E27FC236}">
                  <a16:creationId xmlns:a16="http://schemas.microsoft.com/office/drawing/2014/main" id="{18680346-4016-4550-0CB0-A0475BD86084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5;p21">
              <a:extLst>
                <a:ext uri="{FF2B5EF4-FFF2-40B4-BE49-F238E27FC236}">
                  <a16:creationId xmlns:a16="http://schemas.microsoft.com/office/drawing/2014/main" id="{DF99CE5C-1D0A-9CED-F569-897584F01D1D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6;p21">
              <a:extLst>
                <a:ext uri="{FF2B5EF4-FFF2-40B4-BE49-F238E27FC236}">
                  <a16:creationId xmlns:a16="http://schemas.microsoft.com/office/drawing/2014/main" id="{B1C6A4D2-12D5-F7A3-D2E8-83FEC97C8AB9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7;p21">
              <a:extLst>
                <a:ext uri="{FF2B5EF4-FFF2-40B4-BE49-F238E27FC236}">
                  <a16:creationId xmlns:a16="http://schemas.microsoft.com/office/drawing/2014/main" id="{8A84ED87-9DC4-8C78-EDC7-A923FE365CBE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8;p21">
              <a:extLst>
                <a:ext uri="{FF2B5EF4-FFF2-40B4-BE49-F238E27FC236}">
                  <a16:creationId xmlns:a16="http://schemas.microsoft.com/office/drawing/2014/main" id="{61F33909-E7E1-B496-BAF8-372B88012DAA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9;p21">
              <a:extLst>
                <a:ext uri="{FF2B5EF4-FFF2-40B4-BE49-F238E27FC236}">
                  <a16:creationId xmlns:a16="http://schemas.microsoft.com/office/drawing/2014/main" id="{D5DBFC6D-AFF3-D1C0-56C9-15377EF6D21E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;p21">
              <a:extLst>
                <a:ext uri="{FF2B5EF4-FFF2-40B4-BE49-F238E27FC236}">
                  <a16:creationId xmlns:a16="http://schemas.microsoft.com/office/drawing/2014/main" id="{2AC3AAC1-FA4D-F5A2-3D07-BF5EEE0D860A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1;p21">
              <a:extLst>
                <a:ext uri="{FF2B5EF4-FFF2-40B4-BE49-F238E27FC236}">
                  <a16:creationId xmlns:a16="http://schemas.microsoft.com/office/drawing/2014/main" id="{2BB41642-E2C4-B8DF-75BF-D80CEC0BD7C6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50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48C1-6389-B410-392C-81466DCC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12" y="355076"/>
            <a:ext cx="10131425" cy="1456267"/>
          </a:xfrm>
        </p:spPr>
        <p:txBody>
          <a:bodyPr/>
          <a:lstStyle/>
          <a:p>
            <a:r>
              <a:rPr lang="en-US" b="1" cap="none" dirty="0"/>
              <a:t>Cleaning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08A3F-90F6-D34D-FDEF-6D88DA13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7" y="1811343"/>
            <a:ext cx="5088899" cy="457060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92937A-C1AA-6BCC-0E3D-F6CFBAF83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76" y="1811343"/>
            <a:ext cx="5088900" cy="4570603"/>
          </a:xfrm>
          <a:prstGeom prst="rect">
            <a:avLst/>
          </a:prstGeom>
        </p:spPr>
      </p:pic>
      <p:pic>
        <p:nvPicPr>
          <p:cNvPr id="3" name="Ramez">
            <a:hlinkClick r:id="" action="ppaction://media"/>
            <a:extLst>
              <a:ext uri="{FF2B5EF4-FFF2-40B4-BE49-F238E27FC236}">
                <a16:creationId xmlns:a16="http://schemas.microsoft.com/office/drawing/2014/main" id="{650CA443-6460-5AA4-5C73-205C246FD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573" y="6138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0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C90D-B758-3B39-700D-4CC2A335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Building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F626A-BC23-5C65-0812-EE1ED746A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" y="2237786"/>
            <a:ext cx="11033764" cy="2382427"/>
          </a:xfrm>
        </p:spPr>
      </p:pic>
      <p:grpSp>
        <p:nvGrpSpPr>
          <p:cNvPr id="3" name="Google Shape;210;p24">
            <a:extLst>
              <a:ext uri="{FF2B5EF4-FFF2-40B4-BE49-F238E27FC236}">
                <a16:creationId xmlns:a16="http://schemas.microsoft.com/office/drawing/2014/main" id="{60E12984-F76B-2498-102A-0B0B37EF0351}"/>
              </a:ext>
            </a:extLst>
          </p:cNvPr>
          <p:cNvGrpSpPr/>
          <p:nvPr/>
        </p:nvGrpSpPr>
        <p:grpSpPr>
          <a:xfrm rot="20469265" flipH="1">
            <a:off x="9488129" y="225527"/>
            <a:ext cx="2989992" cy="2224410"/>
            <a:chOff x="4388650" y="2224200"/>
            <a:chExt cx="1707525" cy="1174775"/>
          </a:xfrm>
        </p:grpSpPr>
        <p:sp>
          <p:nvSpPr>
            <p:cNvPr id="4" name="Google Shape;211;p24">
              <a:extLst>
                <a:ext uri="{FF2B5EF4-FFF2-40B4-BE49-F238E27FC236}">
                  <a16:creationId xmlns:a16="http://schemas.microsoft.com/office/drawing/2014/main" id="{DFD42B6B-A1B4-4506-1C1A-96455AEBAFF4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;p24">
              <a:extLst>
                <a:ext uri="{FF2B5EF4-FFF2-40B4-BE49-F238E27FC236}">
                  <a16:creationId xmlns:a16="http://schemas.microsoft.com/office/drawing/2014/main" id="{262B21D8-CDB7-A91F-5DA5-AD10D020A554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;p24">
              <a:extLst>
                <a:ext uri="{FF2B5EF4-FFF2-40B4-BE49-F238E27FC236}">
                  <a16:creationId xmlns:a16="http://schemas.microsoft.com/office/drawing/2014/main" id="{DF385C37-E574-F2D0-22FE-81DC4D9EBE93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;p24">
              <a:extLst>
                <a:ext uri="{FF2B5EF4-FFF2-40B4-BE49-F238E27FC236}">
                  <a16:creationId xmlns:a16="http://schemas.microsoft.com/office/drawing/2014/main" id="{469C2270-0CE8-BF70-9382-569886645169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5;p24">
              <a:extLst>
                <a:ext uri="{FF2B5EF4-FFF2-40B4-BE49-F238E27FC236}">
                  <a16:creationId xmlns:a16="http://schemas.microsoft.com/office/drawing/2014/main" id="{083376FA-963A-B32C-B769-9A4F8F7C7E23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6;p24">
              <a:extLst>
                <a:ext uri="{FF2B5EF4-FFF2-40B4-BE49-F238E27FC236}">
                  <a16:creationId xmlns:a16="http://schemas.microsoft.com/office/drawing/2014/main" id="{A59EC557-8885-1904-670D-CA5DC599FFBA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;p24">
              <a:extLst>
                <a:ext uri="{FF2B5EF4-FFF2-40B4-BE49-F238E27FC236}">
                  <a16:creationId xmlns:a16="http://schemas.microsoft.com/office/drawing/2014/main" id="{2E89FF08-2DA1-73AB-BD77-1701A46B0E99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;p24">
              <a:extLst>
                <a:ext uri="{FF2B5EF4-FFF2-40B4-BE49-F238E27FC236}">
                  <a16:creationId xmlns:a16="http://schemas.microsoft.com/office/drawing/2014/main" id="{9EA2DB70-C9F7-7F02-63A6-04ACF4293873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9;p24">
              <a:extLst>
                <a:ext uri="{FF2B5EF4-FFF2-40B4-BE49-F238E27FC236}">
                  <a16:creationId xmlns:a16="http://schemas.microsoft.com/office/drawing/2014/main" id="{ABA3F357-AA33-D07A-F51C-F5790E0C87B8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;p24">
              <a:extLst>
                <a:ext uri="{FF2B5EF4-FFF2-40B4-BE49-F238E27FC236}">
                  <a16:creationId xmlns:a16="http://schemas.microsoft.com/office/drawing/2014/main" id="{40122A4C-22AB-BA77-C569-404060B37739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1;p24">
              <a:extLst>
                <a:ext uri="{FF2B5EF4-FFF2-40B4-BE49-F238E27FC236}">
                  <a16:creationId xmlns:a16="http://schemas.microsoft.com/office/drawing/2014/main" id="{DBF8E326-2364-2024-6358-17AC06C01547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2;p24">
              <a:extLst>
                <a:ext uri="{FF2B5EF4-FFF2-40B4-BE49-F238E27FC236}">
                  <a16:creationId xmlns:a16="http://schemas.microsoft.com/office/drawing/2014/main" id="{33319C3C-FA90-5F4F-1B20-A09327B95164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3;p24">
              <a:extLst>
                <a:ext uri="{FF2B5EF4-FFF2-40B4-BE49-F238E27FC236}">
                  <a16:creationId xmlns:a16="http://schemas.microsoft.com/office/drawing/2014/main" id="{F8E8A7AA-8366-B9C4-56AA-C9672F3D72BA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;p24">
              <a:extLst>
                <a:ext uri="{FF2B5EF4-FFF2-40B4-BE49-F238E27FC236}">
                  <a16:creationId xmlns:a16="http://schemas.microsoft.com/office/drawing/2014/main" id="{353959BE-F5A8-3387-698D-FA9F134D0F7E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5;p24">
              <a:extLst>
                <a:ext uri="{FF2B5EF4-FFF2-40B4-BE49-F238E27FC236}">
                  <a16:creationId xmlns:a16="http://schemas.microsoft.com/office/drawing/2014/main" id="{2EBD8375-57CE-FBCE-7C6C-44DAD3C6AF11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6;p24">
              <a:extLst>
                <a:ext uri="{FF2B5EF4-FFF2-40B4-BE49-F238E27FC236}">
                  <a16:creationId xmlns:a16="http://schemas.microsoft.com/office/drawing/2014/main" id="{4612737A-C2B9-7EE6-1DE2-67639D0EEBAD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7;p24">
              <a:extLst>
                <a:ext uri="{FF2B5EF4-FFF2-40B4-BE49-F238E27FC236}">
                  <a16:creationId xmlns:a16="http://schemas.microsoft.com/office/drawing/2014/main" id="{8D000A95-8C1B-9AD3-ED15-271E1D8A3614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;p24">
              <a:extLst>
                <a:ext uri="{FF2B5EF4-FFF2-40B4-BE49-F238E27FC236}">
                  <a16:creationId xmlns:a16="http://schemas.microsoft.com/office/drawing/2014/main" id="{08805D23-C6F9-260D-AC2D-EEAFDC1FBA64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;p24">
              <a:extLst>
                <a:ext uri="{FF2B5EF4-FFF2-40B4-BE49-F238E27FC236}">
                  <a16:creationId xmlns:a16="http://schemas.microsoft.com/office/drawing/2014/main" id="{9926DFE0-1EF0-DAD9-207E-BE8C8B224B09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;p24">
              <a:extLst>
                <a:ext uri="{FF2B5EF4-FFF2-40B4-BE49-F238E27FC236}">
                  <a16:creationId xmlns:a16="http://schemas.microsoft.com/office/drawing/2014/main" id="{9C818DD7-E4C0-0283-CFDB-4B48A34E7D21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;p24">
              <a:extLst>
                <a:ext uri="{FF2B5EF4-FFF2-40B4-BE49-F238E27FC236}">
                  <a16:creationId xmlns:a16="http://schemas.microsoft.com/office/drawing/2014/main" id="{AC2112CD-D433-013D-D946-5C4721B843E0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2;p24">
              <a:extLst>
                <a:ext uri="{FF2B5EF4-FFF2-40B4-BE49-F238E27FC236}">
                  <a16:creationId xmlns:a16="http://schemas.microsoft.com/office/drawing/2014/main" id="{8E0EF5DE-6770-6C64-7FB6-7C9EF56A792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24">
              <a:extLst>
                <a:ext uri="{FF2B5EF4-FFF2-40B4-BE49-F238E27FC236}">
                  <a16:creationId xmlns:a16="http://schemas.microsoft.com/office/drawing/2014/main" id="{41E98167-1B12-07D5-AFED-BE71401F06C9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;p24">
              <a:extLst>
                <a:ext uri="{FF2B5EF4-FFF2-40B4-BE49-F238E27FC236}">
                  <a16:creationId xmlns:a16="http://schemas.microsoft.com/office/drawing/2014/main" id="{3EE04363-4E3F-B858-A245-0464CEB034C8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;p24">
              <a:extLst>
                <a:ext uri="{FF2B5EF4-FFF2-40B4-BE49-F238E27FC236}">
                  <a16:creationId xmlns:a16="http://schemas.microsoft.com/office/drawing/2014/main" id="{270581A9-71DD-ED13-5C8E-6256A73A871C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6;p24">
              <a:extLst>
                <a:ext uri="{FF2B5EF4-FFF2-40B4-BE49-F238E27FC236}">
                  <a16:creationId xmlns:a16="http://schemas.microsoft.com/office/drawing/2014/main" id="{B72136C0-57F8-9E7B-E618-B59FFC2DEF29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;p24">
              <a:extLst>
                <a:ext uri="{FF2B5EF4-FFF2-40B4-BE49-F238E27FC236}">
                  <a16:creationId xmlns:a16="http://schemas.microsoft.com/office/drawing/2014/main" id="{FB829AE8-8F40-31EA-FB31-276CE0ECE7F6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8;p24">
              <a:extLst>
                <a:ext uri="{FF2B5EF4-FFF2-40B4-BE49-F238E27FC236}">
                  <a16:creationId xmlns:a16="http://schemas.microsoft.com/office/drawing/2014/main" id="{71DBE7C1-418D-B431-2DA8-0D959A9AA2E8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9;p24">
              <a:extLst>
                <a:ext uri="{FF2B5EF4-FFF2-40B4-BE49-F238E27FC236}">
                  <a16:creationId xmlns:a16="http://schemas.microsoft.com/office/drawing/2014/main" id="{44CC77BC-9ADD-972B-DACF-BC024FACBC46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;p24">
              <a:extLst>
                <a:ext uri="{FF2B5EF4-FFF2-40B4-BE49-F238E27FC236}">
                  <a16:creationId xmlns:a16="http://schemas.microsoft.com/office/drawing/2014/main" id="{8E0B0A99-4C2A-7E72-2E6D-6A5417ACB034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1;p24">
              <a:extLst>
                <a:ext uri="{FF2B5EF4-FFF2-40B4-BE49-F238E27FC236}">
                  <a16:creationId xmlns:a16="http://schemas.microsoft.com/office/drawing/2014/main" id="{3D5DB46E-D30E-96C0-73FF-5C9EF7BDB815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;p24">
              <a:extLst>
                <a:ext uri="{FF2B5EF4-FFF2-40B4-BE49-F238E27FC236}">
                  <a16:creationId xmlns:a16="http://schemas.microsoft.com/office/drawing/2014/main" id="{D4C2F79F-4132-552A-34F1-55D41BD3F60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;p24">
              <a:extLst>
                <a:ext uri="{FF2B5EF4-FFF2-40B4-BE49-F238E27FC236}">
                  <a16:creationId xmlns:a16="http://schemas.microsoft.com/office/drawing/2014/main" id="{0C32E4D0-6203-ABEE-8AE5-82178FD90C34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4;p24">
              <a:extLst>
                <a:ext uri="{FF2B5EF4-FFF2-40B4-BE49-F238E27FC236}">
                  <a16:creationId xmlns:a16="http://schemas.microsoft.com/office/drawing/2014/main" id="{9DDB7115-5229-4B1F-D277-751D80AEBF61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5;p24">
              <a:extLst>
                <a:ext uri="{FF2B5EF4-FFF2-40B4-BE49-F238E27FC236}">
                  <a16:creationId xmlns:a16="http://schemas.microsoft.com/office/drawing/2014/main" id="{6DF627E2-405F-26E3-8E8B-8B9E88D982A9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6;p24">
              <a:extLst>
                <a:ext uri="{FF2B5EF4-FFF2-40B4-BE49-F238E27FC236}">
                  <a16:creationId xmlns:a16="http://schemas.microsoft.com/office/drawing/2014/main" id="{7632E393-51AA-B0D6-94EC-803A69CF446B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7;p24">
              <a:extLst>
                <a:ext uri="{FF2B5EF4-FFF2-40B4-BE49-F238E27FC236}">
                  <a16:creationId xmlns:a16="http://schemas.microsoft.com/office/drawing/2014/main" id="{4A2C88BB-05F8-AB99-0D70-28B2E530A7B3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;p24">
              <a:extLst>
                <a:ext uri="{FF2B5EF4-FFF2-40B4-BE49-F238E27FC236}">
                  <a16:creationId xmlns:a16="http://schemas.microsoft.com/office/drawing/2014/main" id="{FFE38993-A5C6-7A14-4FAB-46A8FC739D9D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9;p24">
              <a:extLst>
                <a:ext uri="{FF2B5EF4-FFF2-40B4-BE49-F238E27FC236}">
                  <a16:creationId xmlns:a16="http://schemas.microsoft.com/office/drawing/2014/main" id="{D08A1DAE-2481-A688-B6D6-D4D0BB2FED31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;p24">
              <a:extLst>
                <a:ext uri="{FF2B5EF4-FFF2-40B4-BE49-F238E27FC236}">
                  <a16:creationId xmlns:a16="http://schemas.microsoft.com/office/drawing/2014/main" id="{B684F2EE-920D-63EB-4240-F350A188EFF3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1;p24">
              <a:extLst>
                <a:ext uri="{FF2B5EF4-FFF2-40B4-BE49-F238E27FC236}">
                  <a16:creationId xmlns:a16="http://schemas.microsoft.com/office/drawing/2014/main" id="{B5859672-33D0-1D72-7A85-3B42410FDE1D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2;p24">
              <a:extLst>
                <a:ext uri="{FF2B5EF4-FFF2-40B4-BE49-F238E27FC236}">
                  <a16:creationId xmlns:a16="http://schemas.microsoft.com/office/drawing/2014/main" id="{728C9A53-BF2B-907E-FB61-13C78A57722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3;p24">
              <a:extLst>
                <a:ext uri="{FF2B5EF4-FFF2-40B4-BE49-F238E27FC236}">
                  <a16:creationId xmlns:a16="http://schemas.microsoft.com/office/drawing/2014/main" id="{AF2341CA-C09A-2030-3152-58FB8A13299A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;p24">
              <a:extLst>
                <a:ext uri="{FF2B5EF4-FFF2-40B4-BE49-F238E27FC236}">
                  <a16:creationId xmlns:a16="http://schemas.microsoft.com/office/drawing/2014/main" id="{1C41CA45-FA0E-AFE4-265E-9AFBF805275C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5;p24">
              <a:extLst>
                <a:ext uri="{FF2B5EF4-FFF2-40B4-BE49-F238E27FC236}">
                  <a16:creationId xmlns:a16="http://schemas.microsoft.com/office/drawing/2014/main" id="{56B4FB37-2DF2-FAF1-29E9-380D7E191B14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6;p24">
              <a:extLst>
                <a:ext uri="{FF2B5EF4-FFF2-40B4-BE49-F238E27FC236}">
                  <a16:creationId xmlns:a16="http://schemas.microsoft.com/office/drawing/2014/main" id="{2E392414-1F6E-2D0A-3094-4E4C2C15BA08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;p24">
              <a:extLst>
                <a:ext uri="{FF2B5EF4-FFF2-40B4-BE49-F238E27FC236}">
                  <a16:creationId xmlns:a16="http://schemas.microsoft.com/office/drawing/2014/main" id="{47F9B7D3-770A-26BE-F1B3-C1DE50A5EB3B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8;p24">
              <a:extLst>
                <a:ext uri="{FF2B5EF4-FFF2-40B4-BE49-F238E27FC236}">
                  <a16:creationId xmlns:a16="http://schemas.microsoft.com/office/drawing/2014/main" id="{DD722D9E-B526-1676-9181-4660ED41AABA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9;p24">
              <a:extLst>
                <a:ext uri="{FF2B5EF4-FFF2-40B4-BE49-F238E27FC236}">
                  <a16:creationId xmlns:a16="http://schemas.microsoft.com/office/drawing/2014/main" id="{A76EC6B7-F245-DC60-04FD-8027693EE7F3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0;p24">
              <a:extLst>
                <a:ext uri="{FF2B5EF4-FFF2-40B4-BE49-F238E27FC236}">
                  <a16:creationId xmlns:a16="http://schemas.microsoft.com/office/drawing/2014/main" id="{9CDFD316-E786-F78B-C0B4-5D42293DFE9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;p24">
              <a:extLst>
                <a:ext uri="{FF2B5EF4-FFF2-40B4-BE49-F238E27FC236}">
                  <a16:creationId xmlns:a16="http://schemas.microsoft.com/office/drawing/2014/main" id="{7E793DC8-229E-3338-170A-8873FF5474C5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2;p24">
              <a:extLst>
                <a:ext uri="{FF2B5EF4-FFF2-40B4-BE49-F238E27FC236}">
                  <a16:creationId xmlns:a16="http://schemas.microsoft.com/office/drawing/2014/main" id="{49930DB0-0434-491E-02B7-708A82E32442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3;p24">
              <a:extLst>
                <a:ext uri="{FF2B5EF4-FFF2-40B4-BE49-F238E27FC236}">
                  <a16:creationId xmlns:a16="http://schemas.microsoft.com/office/drawing/2014/main" id="{83F0C544-A92D-6E5C-16BE-D51AECF9BDC7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4;p24">
              <a:extLst>
                <a:ext uri="{FF2B5EF4-FFF2-40B4-BE49-F238E27FC236}">
                  <a16:creationId xmlns:a16="http://schemas.microsoft.com/office/drawing/2014/main" id="{E0A9560E-6517-4FE4-AC88-89B71BC4804C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5;p24">
              <a:extLst>
                <a:ext uri="{FF2B5EF4-FFF2-40B4-BE49-F238E27FC236}">
                  <a16:creationId xmlns:a16="http://schemas.microsoft.com/office/drawing/2014/main" id="{C1B34B57-58D6-2309-32EA-CEC38EA314D3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;p24">
              <a:extLst>
                <a:ext uri="{FF2B5EF4-FFF2-40B4-BE49-F238E27FC236}">
                  <a16:creationId xmlns:a16="http://schemas.microsoft.com/office/drawing/2014/main" id="{82C382C0-1222-3405-67AF-8B30675220B1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;p24">
              <a:extLst>
                <a:ext uri="{FF2B5EF4-FFF2-40B4-BE49-F238E27FC236}">
                  <a16:creationId xmlns:a16="http://schemas.microsoft.com/office/drawing/2014/main" id="{94D74988-95A3-4504-437C-17D947CACB8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8;p24">
              <a:extLst>
                <a:ext uri="{FF2B5EF4-FFF2-40B4-BE49-F238E27FC236}">
                  <a16:creationId xmlns:a16="http://schemas.microsoft.com/office/drawing/2014/main" id="{230ACC13-CD2C-C04D-5D03-4F7BA33605D3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9;p24">
              <a:extLst>
                <a:ext uri="{FF2B5EF4-FFF2-40B4-BE49-F238E27FC236}">
                  <a16:creationId xmlns:a16="http://schemas.microsoft.com/office/drawing/2014/main" id="{138A5B7A-E183-B9D5-4A19-A7CCA7EBD40C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0;p24">
              <a:extLst>
                <a:ext uri="{FF2B5EF4-FFF2-40B4-BE49-F238E27FC236}">
                  <a16:creationId xmlns:a16="http://schemas.microsoft.com/office/drawing/2014/main" id="{3D02B7AB-073D-55CC-37FA-42B2CD11FB34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1;p24">
              <a:extLst>
                <a:ext uri="{FF2B5EF4-FFF2-40B4-BE49-F238E27FC236}">
                  <a16:creationId xmlns:a16="http://schemas.microsoft.com/office/drawing/2014/main" id="{E4C5AD92-C17D-3EF5-616D-68BA8AD4021F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2;p24">
              <a:extLst>
                <a:ext uri="{FF2B5EF4-FFF2-40B4-BE49-F238E27FC236}">
                  <a16:creationId xmlns:a16="http://schemas.microsoft.com/office/drawing/2014/main" id="{BC34E341-5DE8-E459-1CEC-2B4FFE4654F2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;p24">
              <a:extLst>
                <a:ext uri="{FF2B5EF4-FFF2-40B4-BE49-F238E27FC236}">
                  <a16:creationId xmlns:a16="http://schemas.microsoft.com/office/drawing/2014/main" id="{7AC87D7F-CBD9-D483-CF93-60FC6A308947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4;p24">
              <a:extLst>
                <a:ext uri="{FF2B5EF4-FFF2-40B4-BE49-F238E27FC236}">
                  <a16:creationId xmlns:a16="http://schemas.microsoft.com/office/drawing/2014/main" id="{A691E921-68B0-80FF-B2EF-A549518E3B90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;p24">
              <a:extLst>
                <a:ext uri="{FF2B5EF4-FFF2-40B4-BE49-F238E27FC236}">
                  <a16:creationId xmlns:a16="http://schemas.microsoft.com/office/drawing/2014/main" id="{1DD270DB-C5A4-9568-ECBE-619D952408A5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" name="Enas_1">
            <a:hlinkClick r:id="" action="ppaction://media"/>
            <a:extLst>
              <a:ext uri="{FF2B5EF4-FFF2-40B4-BE49-F238E27FC236}">
                <a16:creationId xmlns:a16="http://schemas.microsoft.com/office/drawing/2014/main" id="{BB94F43C-1E39-592D-851F-DA8768115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6499" y="62142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53418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37E7-2C83-1B40-79E4-C4A8E857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Making Predictions And Calculating Accuracy: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83874-C654-A3DA-60F4-6411AB8CC43C}"/>
              </a:ext>
            </a:extLst>
          </p:cNvPr>
          <p:cNvSpPr txBox="1"/>
          <p:nvPr/>
        </p:nvSpPr>
        <p:spPr>
          <a:xfrm>
            <a:off x="4229100" y="493647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best accuracy rate: 81.6</a:t>
            </a:r>
          </a:p>
        </p:txBody>
      </p:sp>
      <p:grpSp>
        <p:nvGrpSpPr>
          <p:cNvPr id="3" name="Google Shape;775;p38">
            <a:extLst>
              <a:ext uri="{FF2B5EF4-FFF2-40B4-BE49-F238E27FC236}">
                <a16:creationId xmlns:a16="http://schemas.microsoft.com/office/drawing/2014/main" id="{182B8D32-3A09-02F6-E3D6-46C3AC385FC0}"/>
              </a:ext>
            </a:extLst>
          </p:cNvPr>
          <p:cNvGrpSpPr/>
          <p:nvPr/>
        </p:nvGrpSpPr>
        <p:grpSpPr>
          <a:xfrm>
            <a:off x="1992678" y="4710313"/>
            <a:ext cx="2236422" cy="1778977"/>
            <a:chOff x="2735825" y="2251925"/>
            <a:chExt cx="1386775" cy="1101400"/>
          </a:xfrm>
        </p:grpSpPr>
        <p:sp>
          <p:nvSpPr>
            <p:cNvPr id="4" name="Google Shape;776;p38">
              <a:extLst>
                <a:ext uri="{FF2B5EF4-FFF2-40B4-BE49-F238E27FC236}">
                  <a16:creationId xmlns:a16="http://schemas.microsoft.com/office/drawing/2014/main" id="{FD37A654-0BE2-8CFD-55D0-C8AFAFD8D45D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7;p38">
              <a:extLst>
                <a:ext uri="{FF2B5EF4-FFF2-40B4-BE49-F238E27FC236}">
                  <a16:creationId xmlns:a16="http://schemas.microsoft.com/office/drawing/2014/main" id="{03CC5013-8293-829E-028D-7DEB4A050FEB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8;p38">
              <a:extLst>
                <a:ext uri="{FF2B5EF4-FFF2-40B4-BE49-F238E27FC236}">
                  <a16:creationId xmlns:a16="http://schemas.microsoft.com/office/drawing/2014/main" id="{DD9C95F6-26FC-14E3-88CE-186D6AE90D38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;p38">
              <a:extLst>
                <a:ext uri="{FF2B5EF4-FFF2-40B4-BE49-F238E27FC236}">
                  <a16:creationId xmlns:a16="http://schemas.microsoft.com/office/drawing/2014/main" id="{AC86097A-71D2-03FE-2478-42CAD970B7BA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0;p38">
              <a:extLst>
                <a:ext uri="{FF2B5EF4-FFF2-40B4-BE49-F238E27FC236}">
                  <a16:creationId xmlns:a16="http://schemas.microsoft.com/office/drawing/2014/main" id="{05B725C7-CE2B-0EA9-5646-81E6045F48E1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1;p38">
              <a:extLst>
                <a:ext uri="{FF2B5EF4-FFF2-40B4-BE49-F238E27FC236}">
                  <a16:creationId xmlns:a16="http://schemas.microsoft.com/office/drawing/2014/main" id="{4115C123-5286-0705-C084-8B233B0681DD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2;p38">
              <a:extLst>
                <a:ext uri="{FF2B5EF4-FFF2-40B4-BE49-F238E27FC236}">
                  <a16:creationId xmlns:a16="http://schemas.microsoft.com/office/drawing/2014/main" id="{54CBB233-7C50-2BC8-BAC3-462A9F5BF9E5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3;p38">
              <a:extLst>
                <a:ext uri="{FF2B5EF4-FFF2-40B4-BE49-F238E27FC236}">
                  <a16:creationId xmlns:a16="http://schemas.microsoft.com/office/drawing/2014/main" id="{110C80F0-82F6-2A6C-61B6-7FFE3B04C434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;p38">
              <a:extLst>
                <a:ext uri="{FF2B5EF4-FFF2-40B4-BE49-F238E27FC236}">
                  <a16:creationId xmlns:a16="http://schemas.microsoft.com/office/drawing/2014/main" id="{9A3D8878-3B5B-6FAB-C9E9-F41F910D5BBE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5;p38">
              <a:extLst>
                <a:ext uri="{FF2B5EF4-FFF2-40B4-BE49-F238E27FC236}">
                  <a16:creationId xmlns:a16="http://schemas.microsoft.com/office/drawing/2014/main" id="{ADFA4002-A6A2-ACF5-6DBE-781EE4BAEF84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6;p38">
              <a:extLst>
                <a:ext uri="{FF2B5EF4-FFF2-40B4-BE49-F238E27FC236}">
                  <a16:creationId xmlns:a16="http://schemas.microsoft.com/office/drawing/2014/main" id="{822776D9-34F0-EFFD-22EA-003DC13055A3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7;p38">
              <a:extLst>
                <a:ext uri="{FF2B5EF4-FFF2-40B4-BE49-F238E27FC236}">
                  <a16:creationId xmlns:a16="http://schemas.microsoft.com/office/drawing/2014/main" id="{D0EB5F9F-7D71-6249-563A-C9B94C0AAF7C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8;p38">
              <a:extLst>
                <a:ext uri="{FF2B5EF4-FFF2-40B4-BE49-F238E27FC236}">
                  <a16:creationId xmlns:a16="http://schemas.microsoft.com/office/drawing/2014/main" id="{D0B8D6F0-28AE-6D60-582A-16CC896ED83F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9;p38">
              <a:extLst>
                <a:ext uri="{FF2B5EF4-FFF2-40B4-BE49-F238E27FC236}">
                  <a16:creationId xmlns:a16="http://schemas.microsoft.com/office/drawing/2014/main" id="{D201CA1B-9F03-61A2-9AD9-3A2DC83AB59E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0;p38">
              <a:extLst>
                <a:ext uri="{FF2B5EF4-FFF2-40B4-BE49-F238E27FC236}">
                  <a16:creationId xmlns:a16="http://schemas.microsoft.com/office/drawing/2014/main" id="{D0794796-CB26-EACC-6C6B-F0EE09CD1D87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1;p38">
              <a:extLst>
                <a:ext uri="{FF2B5EF4-FFF2-40B4-BE49-F238E27FC236}">
                  <a16:creationId xmlns:a16="http://schemas.microsoft.com/office/drawing/2014/main" id="{68655AEE-7825-4986-56FC-342AD9739A97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2;p38">
              <a:extLst>
                <a:ext uri="{FF2B5EF4-FFF2-40B4-BE49-F238E27FC236}">
                  <a16:creationId xmlns:a16="http://schemas.microsoft.com/office/drawing/2014/main" id="{F993862C-C457-EEEE-03FF-3D3325DFAFE8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3;p38">
              <a:extLst>
                <a:ext uri="{FF2B5EF4-FFF2-40B4-BE49-F238E27FC236}">
                  <a16:creationId xmlns:a16="http://schemas.microsoft.com/office/drawing/2014/main" id="{FD7C579B-30F4-214B-B62D-0518C29CD4B2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4;p38">
              <a:extLst>
                <a:ext uri="{FF2B5EF4-FFF2-40B4-BE49-F238E27FC236}">
                  <a16:creationId xmlns:a16="http://schemas.microsoft.com/office/drawing/2014/main" id="{F142F8C8-4C59-0F16-B0F1-4E4DDADA5716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5;p38">
              <a:extLst>
                <a:ext uri="{FF2B5EF4-FFF2-40B4-BE49-F238E27FC236}">
                  <a16:creationId xmlns:a16="http://schemas.microsoft.com/office/drawing/2014/main" id="{C2DAC876-23A0-4110-B1AD-748A4008DC99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6;p38">
              <a:extLst>
                <a:ext uri="{FF2B5EF4-FFF2-40B4-BE49-F238E27FC236}">
                  <a16:creationId xmlns:a16="http://schemas.microsoft.com/office/drawing/2014/main" id="{C17E210D-A1FC-EEE1-435E-0142CCE13150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7;p38">
              <a:extLst>
                <a:ext uri="{FF2B5EF4-FFF2-40B4-BE49-F238E27FC236}">
                  <a16:creationId xmlns:a16="http://schemas.microsoft.com/office/drawing/2014/main" id="{A7A893EA-2FAD-793A-C9EF-8129A88BC2A2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8;p38">
              <a:extLst>
                <a:ext uri="{FF2B5EF4-FFF2-40B4-BE49-F238E27FC236}">
                  <a16:creationId xmlns:a16="http://schemas.microsoft.com/office/drawing/2014/main" id="{769A1AF7-ECDE-C531-F74F-BCFC2D93E115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9;p38">
              <a:extLst>
                <a:ext uri="{FF2B5EF4-FFF2-40B4-BE49-F238E27FC236}">
                  <a16:creationId xmlns:a16="http://schemas.microsoft.com/office/drawing/2014/main" id="{E489B8EA-D091-EE7E-8744-89EA39BFF866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0;p38">
              <a:extLst>
                <a:ext uri="{FF2B5EF4-FFF2-40B4-BE49-F238E27FC236}">
                  <a16:creationId xmlns:a16="http://schemas.microsoft.com/office/drawing/2014/main" id="{B4F7BC3D-25DB-F9FC-82DD-36B49090470D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1;p38">
              <a:extLst>
                <a:ext uri="{FF2B5EF4-FFF2-40B4-BE49-F238E27FC236}">
                  <a16:creationId xmlns:a16="http://schemas.microsoft.com/office/drawing/2014/main" id="{DD19BC8C-1FB3-CB62-E14C-D102BCCB622B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2;p38">
              <a:extLst>
                <a:ext uri="{FF2B5EF4-FFF2-40B4-BE49-F238E27FC236}">
                  <a16:creationId xmlns:a16="http://schemas.microsoft.com/office/drawing/2014/main" id="{9551984C-9347-1BE3-8BC5-06A0EA99EEB3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3;p38">
              <a:extLst>
                <a:ext uri="{FF2B5EF4-FFF2-40B4-BE49-F238E27FC236}">
                  <a16:creationId xmlns:a16="http://schemas.microsoft.com/office/drawing/2014/main" id="{6C4386A5-9C37-31F9-D0BF-7B571EAC822B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4;p38">
              <a:extLst>
                <a:ext uri="{FF2B5EF4-FFF2-40B4-BE49-F238E27FC236}">
                  <a16:creationId xmlns:a16="http://schemas.microsoft.com/office/drawing/2014/main" id="{607624FC-7EF7-5A5E-1815-595D0DA6EB72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5;p38">
              <a:extLst>
                <a:ext uri="{FF2B5EF4-FFF2-40B4-BE49-F238E27FC236}">
                  <a16:creationId xmlns:a16="http://schemas.microsoft.com/office/drawing/2014/main" id="{8663B0AB-8C64-8D7D-1095-5EB950D59027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6;p38">
              <a:extLst>
                <a:ext uri="{FF2B5EF4-FFF2-40B4-BE49-F238E27FC236}">
                  <a16:creationId xmlns:a16="http://schemas.microsoft.com/office/drawing/2014/main" id="{5C721E63-CBF2-EFC4-FA9F-644DFE34F99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7;p38">
              <a:extLst>
                <a:ext uri="{FF2B5EF4-FFF2-40B4-BE49-F238E27FC236}">
                  <a16:creationId xmlns:a16="http://schemas.microsoft.com/office/drawing/2014/main" id="{FF454758-2728-B5E7-6B34-267E514FAFF4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8;p38">
              <a:extLst>
                <a:ext uri="{FF2B5EF4-FFF2-40B4-BE49-F238E27FC236}">
                  <a16:creationId xmlns:a16="http://schemas.microsoft.com/office/drawing/2014/main" id="{58F714FD-601A-121C-8722-E53F24FCCD42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9;p38">
              <a:extLst>
                <a:ext uri="{FF2B5EF4-FFF2-40B4-BE49-F238E27FC236}">
                  <a16:creationId xmlns:a16="http://schemas.microsoft.com/office/drawing/2014/main" id="{AFEA761B-D9BF-6458-A9B8-CC1072D2726F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0;p38">
              <a:extLst>
                <a:ext uri="{FF2B5EF4-FFF2-40B4-BE49-F238E27FC236}">
                  <a16:creationId xmlns:a16="http://schemas.microsoft.com/office/drawing/2014/main" id="{F95E27F8-6A38-724A-8D96-BFF6D633E93B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;p38">
              <a:extLst>
                <a:ext uri="{FF2B5EF4-FFF2-40B4-BE49-F238E27FC236}">
                  <a16:creationId xmlns:a16="http://schemas.microsoft.com/office/drawing/2014/main" id="{660F8C0E-6380-E93B-C548-CAE5FBBD14B8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;p38">
              <a:extLst>
                <a:ext uri="{FF2B5EF4-FFF2-40B4-BE49-F238E27FC236}">
                  <a16:creationId xmlns:a16="http://schemas.microsoft.com/office/drawing/2014/main" id="{3474CCB4-E335-90DC-1FE6-E1F3E78ADE2A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3;p38">
              <a:extLst>
                <a:ext uri="{FF2B5EF4-FFF2-40B4-BE49-F238E27FC236}">
                  <a16:creationId xmlns:a16="http://schemas.microsoft.com/office/drawing/2014/main" id="{DAE87A67-C90A-C17D-CD37-E222578B3EFB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4;p38">
              <a:extLst>
                <a:ext uri="{FF2B5EF4-FFF2-40B4-BE49-F238E27FC236}">
                  <a16:creationId xmlns:a16="http://schemas.microsoft.com/office/drawing/2014/main" id="{DAB2FC30-9D6F-437D-E31A-70045D696DC0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5;p38">
              <a:extLst>
                <a:ext uri="{FF2B5EF4-FFF2-40B4-BE49-F238E27FC236}">
                  <a16:creationId xmlns:a16="http://schemas.microsoft.com/office/drawing/2014/main" id="{4BB7DDFB-618D-5F10-9A78-04F737917EE3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6;p38">
              <a:extLst>
                <a:ext uri="{FF2B5EF4-FFF2-40B4-BE49-F238E27FC236}">
                  <a16:creationId xmlns:a16="http://schemas.microsoft.com/office/drawing/2014/main" id="{83850700-D9B6-314C-763F-44A187F24448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7;p38">
              <a:extLst>
                <a:ext uri="{FF2B5EF4-FFF2-40B4-BE49-F238E27FC236}">
                  <a16:creationId xmlns:a16="http://schemas.microsoft.com/office/drawing/2014/main" id="{50FE77D5-FC0B-19F1-ACBA-9CA97505C1CE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8;p38">
              <a:extLst>
                <a:ext uri="{FF2B5EF4-FFF2-40B4-BE49-F238E27FC236}">
                  <a16:creationId xmlns:a16="http://schemas.microsoft.com/office/drawing/2014/main" id="{A1CD27F9-2975-71EA-B45B-1B5524EDB5FA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9;p38">
              <a:extLst>
                <a:ext uri="{FF2B5EF4-FFF2-40B4-BE49-F238E27FC236}">
                  <a16:creationId xmlns:a16="http://schemas.microsoft.com/office/drawing/2014/main" id="{814378A2-8D18-3301-A19D-426AC146B102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0;p38">
              <a:extLst>
                <a:ext uri="{FF2B5EF4-FFF2-40B4-BE49-F238E27FC236}">
                  <a16:creationId xmlns:a16="http://schemas.microsoft.com/office/drawing/2014/main" id="{386E9C31-0AE1-70D5-B5C7-06BC9FE65CF1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1;p38">
              <a:extLst>
                <a:ext uri="{FF2B5EF4-FFF2-40B4-BE49-F238E27FC236}">
                  <a16:creationId xmlns:a16="http://schemas.microsoft.com/office/drawing/2014/main" id="{B61B92BC-0A46-9553-05EC-12DC7271632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2;p38">
              <a:extLst>
                <a:ext uri="{FF2B5EF4-FFF2-40B4-BE49-F238E27FC236}">
                  <a16:creationId xmlns:a16="http://schemas.microsoft.com/office/drawing/2014/main" id="{05ACE132-AE86-FCC3-BDDE-F77DE50B7EFF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3;p38">
              <a:extLst>
                <a:ext uri="{FF2B5EF4-FFF2-40B4-BE49-F238E27FC236}">
                  <a16:creationId xmlns:a16="http://schemas.microsoft.com/office/drawing/2014/main" id="{A2942B4A-B526-502B-3862-4E61BD9AF639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4;p38">
              <a:extLst>
                <a:ext uri="{FF2B5EF4-FFF2-40B4-BE49-F238E27FC236}">
                  <a16:creationId xmlns:a16="http://schemas.microsoft.com/office/drawing/2014/main" id="{B75B3223-C209-2250-25B6-A578DA66C793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5;p38">
              <a:extLst>
                <a:ext uri="{FF2B5EF4-FFF2-40B4-BE49-F238E27FC236}">
                  <a16:creationId xmlns:a16="http://schemas.microsoft.com/office/drawing/2014/main" id="{95F16F72-D9A5-4268-2199-7864D12DE134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6;p38">
              <a:extLst>
                <a:ext uri="{FF2B5EF4-FFF2-40B4-BE49-F238E27FC236}">
                  <a16:creationId xmlns:a16="http://schemas.microsoft.com/office/drawing/2014/main" id="{918F8DFD-0D8E-8AD1-4E6F-66912DC1EC91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7;p38">
              <a:extLst>
                <a:ext uri="{FF2B5EF4-FFF2-40B4-BE49-F238E27FC236}">
                  <a16:creationId xmlns:a16="http://schemas.microsoft.com/office/drawing/2014/main" id="{E5547CF6-0E56-B52F-8026-2F5728CBB18C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8;p38">
              <a:extLst>
                <a:ext uri="{FF2B5EF4-FFF2-40B4-BE49-F238E27FC236}">
                  <a16:creationId xmlns:a16="http://schemas.microsoft.com/office/drawing/2014/main" id="{300DB2F7-D7B2-097D-8ED6-ED14A0C6A31F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29;p38">
              <a:extLst>
                <a:ext uri="{FF2B5EF4-FFF2-40B4-BE49-F238E27FC236}">
                  <a16:creationId xmlns:a16="http://schemas.microsoft.com/office/drawing/2014/main" id="{D3A1A363-E4F7-FAA0-9331-45B6D3A46154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0;p38">
              <a:extLst>
                <a:ext uri="{FF2B5EF4-FFF2-40B4-BE49-F238E27FC236}">
                  <a16:creationId xmlns:a16="http://schemas.microsoft.com/office/drawing/2014/main" id="{0F1075C3-D910-FB7E-A7C0-C2942570C0EE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1;p38">
              <a:extLst>
                <a:ext uri="{FF2B5EF4-FFF2-40B4-BE49-F238E27FC236}">
                  <a16:creationId xmlns:a16="http://schemas.microsoft.com/office/drawing/2014/main" id="{0B07C1B1-7D80-14F9-2232-CBB70062C8BD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2;p38">
              <a:extLst>
                <a:ext uri="{FF2B5EF4-FFF2-40B4-BE49-F238E27FC236}">
                  <a16:creationId xmlns:a16="http://schemas.microsoft.com/office/drawing/2014/main" id="{C49EBCBA-CD32-08BB-0F4A-DBCE9BF05E52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3;p38">
              <a:extLst>
                <a:ext uri="{FF2B5EF4-FFF2-40B4-BE49-F238E27FC236}">
                  <a16:creationId xmlns:a16="http://schemas.microsoft.com/office/drawing/2014/main" id="{F7AE0451-7CB0-B5C5-AF6D-E8DB13E93FFE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4;p38">
              <a:extLst>
                <a:ext uri="{FF2B5EF4-FFF2-40B4-BE49-F238E27FC236}">
                  <a16:creationId xmlns:a16="http://schemas.microsoft.com/office/drawing/2014/main" id="{D4B52E46-7247-5787-A908-BDA65D53C6FC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5;p38">
              <a:extLst>
                <a:ext uri="{FF2B5EF4-FFF2-40B4-BE49-F238E27FC236}">
                  <a16:creationId xmlns:a16="http://schemas.microsoft.com/office/drawing/2014/main" id="{FFA46115-61D9-CFFD-A97D-22A56E7CAC5C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6;p38">
              <a:extLst>
                <a:ext uri="{FF2B5EF4-FFF2-40B4-BE49-F238E27FC236}">
                  <a16:creationId xmlns:a16="http://schemas.microsoft.com/office/drawing/2014/main" id="{436977DA-F320-7C52-2CFA-8A1DA432B935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37;p38">
              <a:extLst>
                <a:ext uri="{FF2B5EF4-FFF2-40B4-BE49-F238E27FC236}">
                  <a16:creationId xmlns:a16="http://schemas.microsoft.com/office/drawing/2014/main" id="{1DD72B77-EA36-7D18-B4F0-888359A2EE88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38;p38">
              <a:extLst>
                <a:ext uri="{FF2B5EF4-FFF2-40B4-BE49-F238E27FC236}">
                  <a16:creationId xmlns:a16="http://schemas.microsoft.com/office/drawing/2014/main" id="{B7B3E88D-2364-E1AE-AE3A-E9D5CE9B8772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9;p38">
              <a:extLst>
                <a:ext uri="{FF2B5EF4-FFF2-40B4-BE49-F238E27FC236}">
                  <a16:creationId xmlns:a16="http://schemas.microsoft.com/office/drawing/2014/main" id="{BADE5951-8597-3FA0-87F0-CD1D957AD724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0;p38">
              <a:extLst>
                <a:ext uri="{FF2B5EF4-FFF2-40B4-BE49-F238E27FC236}">
                  <a16:creationId xmlns:a16="http://schemas.microsoft.com/office/drawing/2014/main" id="{9716F923-8311-1741-BCA6-F439859118E5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1;p38">
              <a:extLst>
                <a:ext uri="{FF2B5EF4-FFF2-40B4-BE49-F238E27FC236}">
                  <a16:creationId xmlns:a16="http://schemas.microsoft.com/office/drawing/2014/main" id="{AAAD0798-9B5A-5287-94B7-15EA0CC507CC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2;p38">
              <a:extLst>
                <a:ext uri="{FF2B5EF4-FFF2-40B4-BE49-F238E27FC236}">
                  <a16:creationId xmlns:a16="http://schemas.microsoft.com/office/drawing/2014/main" id="{BA7395F4-3660-486E-C53C-DB6A2828062D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3;p38">
              <a:extLst>
                <a:ext uri="{FF2B5EF4-FFF2-40B4-BE49-F238E27FC236}">
                  <a16:creationId xmlns:a16="http://schemas.microsoft.com/office/drawing/2014/main" id="{66F2D4FC-4878-8E6C-F10E-E1073A4F396D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4;p38">
              <a:extLst>
                <a:ext uri="{FF2B5EF4-FFF2-40B4-BE49-F238E27FC236}">
                  <a16:creationId xmlns:a16="http://schemas.microsoft.com/office/drawing/2014/main" id="{C90DF007-33D8-76A3-9638-62ECF8B3D30C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5;p38">
              <a:extLst>
                <a:ext uri="{FF2B5EF4-FFF2-40B4-BE49-F238E27FC236}">
                  <a16:creationId xmlns:a16="http://schemas.microsoft.com/office/drawing/2014/main" id="{7F8C3158-945E-5E4D-E92F-F451746B5E2C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6;p38">
              <a:extLst>
                <a:ext uri="{FF2B5EF4-FFF2-40B4-BE49-F238E27FC236}">
                  <a16:creationId xmlns:a16="http://schemas.microsoft.com/office/drawing/2014/main" id="{7087E27E-373E-12EC-0E2C-F6021CE0F003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7;p38">
              <a:extLst>
                <a:ext uri="{FF2B5EF4-FFF2-40B4-BE49-F238E27FC236}">
                  <a16:creationId xmlns:a16="http://schemas.microsoft.com/office/drawing/2014/main" id="{3869D013-0D3F-F30B-A291-5C85D28CA6C0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8;p38">
              <a:extLst>
                <a:ext uri="{FF2B5EF4-FFF2-40B4-BE49-F238E27FC236}">
                  <a16:creationId xmlns:a16="http://schemas.microsoft.com/office/drawing/2014/main" id="{858E3655-D527-255D-350F-E0D0AA69FAE7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9;p38">
              <a:extLst>
                <a:ext uri="{FF2B5EF4-FFF2-40B4-BE49-F238E27FC236}">
                  <a16:creationId xmlns:a16="http://schemas.microsoft.com/office/drawing/2014/main" id="{EB530EDF-05DF-9272-3380-95618903031A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0;p38">
              <a:extLst>
                <a:ext uri="{FF2B5EF4-FFF2-40B4-BE49-F238E27FC236}">
                  <a16:creationId xmlns:a16="http://schemas.microsoft.com/office/drawing/2014/main" id="{A70035F3-84B4-2C09-E8FF-60BAA7B425A2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1;p38">
              <a:extLst>
                <a:ext uri="{FF2B5EF4-FFF2-40B4-BE49-F238E27FC236}">
                  <a16:creationId xmlns:a16="http://schemas.microsoft.com/office/drawing/2014/main" id="{154C62ED-0055-84E8-4D0E-636064C2A126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2;p38">
              <a:extLst>
                <a:ext uri="{FF2B5EF4-FFF2-40B4-BE49-F238E27FC236}">
                  <a16:creationId xmlns:a16="http://schemas.microsoft.com/office/drawing/2014/main" id="{ACAC0F3B-F379-ED1E-A202-1C42A62FCBB4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3;p38">
              <a:extLst>
                <a:ext uri="{FF2B5EF4-FFF2-40B4-BE49-F238E27FC236}">
                  <a16:creationId xmlns:a16="http://schemas.microsoft.com/office/drawing/2014/main" id="{4BBC5A61-BE6B-51F1-7EDD-52864AA7C701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4;p38">
              <a:extLst>
                <a:ext uri="{FF2B5EF4-FFF2-40B4-BE49-F238E27FC236}">
                  <a16:creationId xmlns:a16="http://schemas.microsoft.com/office/drawing/2014/main" id="{02835D1A-E681-1187-3FDF-95A8CB00BA70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5;p38">
              <a:extLst>
                <a:ext uri="{FF2B5EF4-FFF2-40B4-BE49-F238E27FC236}">
                  <a16:creationId xmlns:a16="http://schemas.microsoft.com/office/drawing/2014/main" id="{B6D5410B-0AB9-3898-9380-B343F3F13FD1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56;p38">
              <a:extLst>
                <a:ext uri="{FF2B5EF4-FFF2-40B4-BE49-F238E27FC236}">
                  <a16:creationId xmlns:a16="http://schemas.microsoft.com/office/drawing/2014/main" id="{087982C5-4A24-1BFD-71A7-69C5370CF545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57;p38">
              <a:extLst>
                <a:ext uri="{FF2B5EF4-FFF2-40B4-BE49-F238E27FC236}">
                  <a16:creationId xmlns:a16="http://schemas.microsoft.com/office/drawing/2014/main" id="{2770224C-41DC-6775-9ADC-93018921A4E8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58;p38">
              <a:extLst>
                <a:ext uri="{FF2B5EF4-FFF2-40B4-BE49-F238E27FC236}">
                  <a16:creationId xmlns:a16="http://schemas.microsoft.com/office/drawing/2014/main" id="{797A5DFC-7815-C554-79D5-22BF81715CBA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960BD131-5B47-3C6A-EED8-ABCD21E8F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65" y="2674960"/>
            <a:ext cx="7789670" cy="1610395"/>
          </a:xfrm>
          <a:prstGeom prst="rect">
            <a:avLst/>
          </a:prstGeom>
        </p:spPr>
      </p:pic>
      <p:pic>
        <p:nvPicPr>
          <p:cNvPr id="5" name="Enas_2">
            <a:hlinkClick r:id="" action="ppaction://media"/>
            <a:extLst>
              <a:ext uri="{FF2B5EF4-FFF2-40B4-BE49-F238E27FC236}">
                <a16:creationId xmlns:a16="http://schemas.microsoft.com/office/drawing/2014/main" id="{D89ACD9D-39A1-5426-C259-FCFDD2752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9327" y="6196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86AB-4A7A-14EF-9A09-99F91E81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74" y="365125"/>
            <a:ext cx="10131425" cy="1456267"/>
          </a:xfrm>
        </p:spPr>
        <p:txBody>
          <a:bodyPr/>
          <a:lstStyle/>
          <a:p>
            <a:r>
              <a:rPr lang="en-US" b="1" cap="none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F7AAB-D00F-8D63-BBE9-5140DC8B4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79" y="1358106"/>
            <a:ext cx="4801641" cy="5134769"/>
          </a:xfrm>
        </p:spPr>
      </p:pic>
      <p:grpSp>
        <p:nvGrpSpPr>
          <p:cNvPr id="3" name="Google Shape;775;p38">
            <a:extLst>
              <a:ext uri="{FF2B5EF4-FFF2-40B4-BE49-F238E27FC236}">
                <a16:creationId xmlns:a16="http://schemas.microsoft.com/office/drawing/2014/main" id="{246153EF-46A2-6BDA-B85C-CA05105A687F}"/>
              </a:ext>
            </a:extLst>
          </p:cNvPr>
          <p:cNvGrpSpPr/>
          <p:nvPr/>
        </p:nvGrpSpPr>
        <p:grpSpPr>
          <a:xfrm>
            <a:off x="452283" y="4083339"/>
            <a:ext cx="2354410" cy="2238804"/>
            <a:chOff x="2735825" y="2251925"/>
            <a:chExt cx="1386775" cy="1101400"/>
          </a:xfrm>
        </p:grpSpPr>
        <p:sp>
          <p:nvSpPr>
            <p:cNvPr id="4" name="Google Shape;776;p38">
              <a:extLst>
                <a:ext uri="{FF2B5EF4-FFF2-40B4-BE49-F238E27FC236}">
                  <a16:creationId xmlns:a16="http://schemas.microsoft.com/office/drawing/2014/main" id="{AFFE1042-903F-CDCB-FE55-C65F37B34DF6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7;p38">
              <a:extLst>
                <a:ext uri="{FF2B5EF4-FFF2-40B4-BE49-F238E27FC236}">
                  <a16:creationId xmlns:a16="http://schemas.microsoft.com/office/drawing/2014/main" id="{13130798-7F71-BB4E-94CE-92B6C0492FAD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8;p38">
              <a:extLst>
                <a:ext uri="{FF2B5EF4-FFF2-40B4-BE49-F238E27FC236}">
                  <a16:creationId xmlns:a16="http://schemas.microsoft.com/office/drawing/2014/main" id="{9226FECA-2305-22B6-3215-1241E16A2EC9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;p38">
              <a:extLst>
                <a:ext uri="{FF2B5EF4-FFF2-40B4-BE49-F238E27FC236}">
                  <a16:creationId xmlns:a16="http://schemas.microsoft.com/office/drawing/2014/main" id="{C45DA021-6FFB-9E4B-5130-1358D9BCE66B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0;p38">
              <a:extLst>
                <a:ext uri="{FF2B5EF4-FFF2-40B4-BE49-F238E27FC236}">
                  <a16:creationId xmlns:a16="http://schemas.microsoft.com/office/drawing/2014/main" id="{84F2667A-4670-6E3B-C9CA-783C2D13B509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1;p38">
              <a:extLst>
                <a:ext uri="{FF2B5EF4-FFF2-40B4-BE49-F238E27FC236}">
                  <a16:creationId xmlns:a16="http://schemas.microsoft.com/office/drawing/2014/main" id="{3F1B580C-6910-AAF0-92C2-2689C504F112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2;p38">
              <a:extLst>
                <a:ext uri="{FF2B5EF4-FFF2-40B4-BE49-F238E27FC236}">
                  <a16:creationId xmlns:a16="http://schemas.microsoft.com/office/drawing/2014/main" id="{E5145F11-7E40-2AED-EDB7-D9F876D6899F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3;p38">
              <a:extLst>
                <a:ext uri="{FF2B5EF4-FFF2-40B4-BE49-F238E27FC236}">
                  <a16:creationId xmlns:a16="http://schemas.microsoft.com/office/drawing/2014/main" id="{25DF9F33-2745-4B95-568C-7FEAD0C96ED6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4;p38">
              <a:extLst>
                <a:ext uri="{FF2B5EF4-FFF2-40B4-BE49-F238E27FC236}">
                  <a16:creationId xmlns:a16="http://schemas.microsoft.com/office/drawing/2014/main" id="{F3385247-42C4-FD6A-4D4C-C74176D841F1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5;p38">
              <a:extLst>
                <a:ext uri="{FF2B5EF4-FFF2-40B4-BE49-F238E27FC236}">
                  <a16:creationId xmlns:a16="http://schemas.microsoft.com/office/drawing/2014/main" id="{8D65C878-5C8F-D353-C36D-638655512E39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6;p38">
              <a:extLst>
                <a:ext uri="{FF2B5EF4-FFF2-40B4-BE49-F238E27FC236}">
                  <a16:creationId xmlns:a16="http://schemas.microsoft.com/office/drawing/2014/main" id="{EC606F47-4A12-A15F-15AD-B211A86B7379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7;p38">
              <a:extLst>
                <a:ext uri="{FF2B5EF4-FFF2-40B4-BE49-F238E27FC236}">
                  <a16:creationId xmlns:a16="http://schemas.microsoft.com/office/drawing/2014/main" id="{0DF7ADC0-D0BA-18DB-6D15-D3218C503BD8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8;p38">
              <a:extLst>
                <a:ext uri="{FF2B5EF4-FFF2-40B4-BE49-F238E27FC236}">
                  <a16:creationId xmlns:a16="http://schemas.microsoft.com/office/drawing/2014/main" id="{8EA7E57A-3335-D9A8-9E55-02DE3EF9339B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9;p38">
              <a:extLst>
                <a:ext uri="{FF2B5EF4-FFF2-40B4-BE49-F238E27FC236}">
                  <a16:creationId xmlns:a16="http://schemas.microsoft.com/office/drawing/2014/main" id="{BE837E96-9CBA-43C4-F094-5C2CE863BEDF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90;p38">
              <a:extLst>
                <a:ext uri="{FF2B5EF4-FFF2-40B4-BE49-F238E27FC236}">
                  <a16:creationId xmlns:a16="http://schemas.microsoft.com/office/drawing/2014/main" id="{CBB48951-5D78-3C9F-7221-48AFF786CBB9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1;p38">
              <a:extLst>
                <a:ext uri="{FF2B5EF4-FFF2-40B4-BE49-F238E27FC236}">
                  <a16:creationId xmlns:a16="http://schemas.microsoft.com/office/drawing/2014/main" id="{3E7126A4-57E0-710E-8992-DAEF6890E00A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2;p38">
              <a:extLst>
                <a:ext uri="{FF2B5EF4-FFF2-40B4-BE49-F238E27FC236}">
                  <a16:creationId xmlns:a16="http://schemas.microsoft.com/office/drawing/2014/main" id="{37E25492-DF1F-BACB-036B-E042CD24DB96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3;p38">
              <a:extLst>
                <a:ext uri="{FF2B5EF4-FFF2-40B4-BE49-F238E27FC236}">
                  <a16:creationId xmlns:a16="http://schemas.microsoft.com/office/drawing/2014/main" id="{9B4A30FA-AA74-550A-7376-5C9E689C9F84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4;p38">
              <a:extLst>
                <a:ext uri="{FF2B5EF4-FFF2-40B4-BE49-F238E27FC236}">
                  <a16:creationId xmlns:a16="http://schemas.microsoft.com/office/drawing/2014/main" id="{A4DCB88D-F646-93A9-37C0-88054784BBA7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5;p38">
              <a:extLst>
                <a:ext uri="{FF2B5EF4-FFF2-40B4-BE49-F238E27FC236}">
                  <a16:creationId xmlns:a16="http://schemas.microsoft.com/office/drawing/2014/main" id="{58F3B245-38D4-B55A-8985-E06A3D4B0751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6;p38">
              <a:extLst>
                <a:ext uri="{FF2B5EF4-FFF2-40B4-BE49-F238E27FC236}">
                  <a16:creationId xmlns:a16="http://schemas.microsoft.com/office/drawing/2014/main" id="{EFFE9695-E91A-2B35-2B21-1875C2CC94FB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7;p38">
              <a:extLst>
                <a:ext uri="{FF2B5EF4-FFF2-40B4-BE49-F238E27FC236}">
                  <a16:creationId xmlns:a16="http://schemas.microsoft.com/office/drawing/2014/main" id="{55891391-90A1-C14A-F54B-BC774D8C088F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8;p38">
              <a:extLst>
                <a:ext uri="{FF2B5EF4-FFF2-40B4-BE49-F238E27FC236}">
                  <a16:creationId xmlns:a16="http://schemas.microsoft.com/office/drawing/2014/main" id="{EDBC9838-2077-7563-91E0-5B71F2632003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9;p38">
              <a:extLst>
                <a:ext uri="{FF2B5EF4-FFF2-40B4-BE49-F238E27FC236}">
                  <a16:creationId xmlns:a16="http://schemas.microsoft.com/office/drawing/2014/main" id="{70E15E71-B187-47D6-9628-09CCDD6366D1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0;p38">
              <a:extLst>
                <a:ext uri="{FF2B5EF4-FFF2-40B4-BE49-F238E27FC236}">
                  <a16:creationId xmlns:a16="http://schemas.microsoft.com/office/drawing/2014/main" id="{E306237B-B316-3A63-553E-E9C584C28902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1;p38">
              <a:extLst>
                <a:ext uri="{FF2B5EF4-FFF2-40B4-BE49-F238E27FC236}">
                  <a16:creationId xmlns:a16="http://schemas.microsoft.com/office/drawing/2014/main" id="{8EF3676A-89FC-993E-C70C-1B91F2137DC3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2;p38">
              <a:extLst>
                <a:ext uri="{FF2B5EF4-FFF2-40B4-BE49-F238E27FC236}">
                  <a16:creationId xmlns:a16="http://schemas.microsoft.com/office/drawing/2014/main" id="{F238DC1E-9CB5-BED6-3C12-35B5460F50B6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3;p38">
              <a:extLst>
                <a:ext uri="{FF2B5EF4-FFF2-40B4-BE49-F238E27FC236}">
                  <a16:creationId xmlns:a16="http://schemas.microsoft.com/office/drawing/2014/main" id="{322BFF4E-B5B4-D19A-0C53-86F73C865C9C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4;p38">
              <a:extLst>
                <a:ext uri="{FF2B5EF4-FFF2-40B4-BE49-F238E27FC236}">
                  <a16:creationId xmlns:a16="http://schemas.microsoft.com/office/drawing/2014/main" id="{E983E527-4F04-2154-8AB6-61BB7EBAA51A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5;p38">
              <a:extLst>
                <a:ext uri="{FF2B5EF4-FFF2-40B4-BE49-F238E27FC236}">
                  <a16:creationId xmlns:a16="http://schemas.microsoft.com/office/drawing/2014/main" id="{EE824E3F-6FA2-9FC4-3A1F-40BB5978BA6F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6;p38">
              <a:extLst>
                <a:ext uri="{FF2B5EF4-FFF2-40B4-BE49-F238E27FC236}">
                  <a16:creationId xmlns:a16="http://schemas.microsoft.com/office/drawing/2014/main" id="{4694A5E5-81EF-A306-3951-47BA52BA7C43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7;p38">
              <a:extLst>
                <a:ext uri="{FF2B5EF4-FFF2-40B4-BE49-F238E27FC236}">
                  <a16:creationId xmlns:a16="http://schemas.microsoft.com/office/drawing/2014/main" id="{171F90A4-3178-DAD7-42CB-1AF4A2223D47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8;p38">
              <a:extLst>
                <a:ext uri="{FF2B5EF4-FFF2-40B4-BE49-F238E27FC236}">
                  <a16:creationId xmlns:a16="http://schemas.microsoft.com/office/drawing/2014/main" id="{B5034BFC-3B8C-0D0D-0382-9180F2CF3DAF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9;p38">
              <a:extLst>
                <a:ext uri="{FF2B5EF4-FFF2-40B4-BE49-F238E27FC236}">
                  <a16:creationId xmlns:a16="http://schemas.microsoft.com/office/drawing/2014/main" id="{C365DA1B-C65F-3B77-9A4F-615CA5CE3478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0;p38">
              <a:extLst>
                <a:ext uri="{FF2B5EF4-FFF2-40B4-BE49-F238E27FC236}">
                  <a16:creationId xmlns:a16="http://schemas.microsoft.com/office/drawing/2014/main" id="{FD8CEA17-53B8-B18D-7F6D-FD473A8A3DCD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1;p38">
              <a:extLst>
                <a:ext uri="{FF2B5EF4-FFF2-40B4-BE49-F238E27FC236}">
                  <a16:creationId xmlns:a16="http://schemas.microsoft.com/office/drawing/2014/main" id="{89A73794-3B81-D45D-C5D1-880D2B74F997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2;p38">
              <a:extLst>
                <a:ext uri="{FF2B5EF4-FFF2-40B4-BE49-F238E27FC236}">
                  <a16:creationId xmlns:a16="http://schemas.microsoft.com/office/drawing/2014/main" id="{ADBD7D79-08ED-6EC9-F1BE-6FD76EE4F408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3;p38">
              <a:extLst>
                <a:ext uri="{FF2B5EF4-FFF2-40B4-BE49-F238E27FC236}">
                  <a16:creationId xmlns:a16="http://schemas.microsoft.com/office/drawing/2014/main" id="{5E2BAD30-ACB3-45BF-8B09-042DEA97F6CC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4;p38">
              <a:extLst>
                <a:ext uri="{FF2B5EF4-FFF2-40B4-BE49-F238E27FC236}">
                  <a16:creationId xmlns:a16="http://schemas.microsoft.com/office/drawing/2014/main" id="{07263316-D1D6-04FD-6335-95B6D9F7C8EC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5;p38">
              <a:extLst>
                <a:ext uri="{FF2B5EF4-FFF2-40B4-BE49-F238E27FC236}">
                  <a16:creationId xmlns:a16="http://schemas.microsoft.com/office/drawing/2014/main" id="{BB91A0A8-4459-C4A7-D792-3FA0710B9BEB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6;p38">
              <a:extLst>
                <a:ext uri="{FF2B5EF4-FFF2-40B4-BE49-F238E27FC236}">
                  <a16:creationId xmlns:a16="http://schemas.microsoft.com/office/drawing/2014/main" id="{763739BE-2E68-FECA-F744-17B8FC638F3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7;p38">
              <a:extLst>
                <a:ext uri="{FF2B5EF4-FFF2-40B4-BE49-F238E27FC236}">
                  <a16:creationId xmlns:a16="http://schemas.microsoft.com/office/drawing/2014/main" id="{C2BDC303-121A-7020-95C9-C4C7A8F90F13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8;p38">
              <a:extLst>
                <a:ext uri="{FF2B5EF4-FFF2-40B4-BE49-F238E27FC236}">
                  <a16:creationId xmlns:a16="http://schemas.microsoft.com/office/drawing/2014/main" id="{F812E4EE-B4B4-0CCE-84EF-BDEC587C22B8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9;p38">
              <a:extLst>
                <a:ext uri="{FF2B5EF4-FFF2-40B4-BE49-F238E27FC236}">
                  <a16:creationId xmlns:a16="http://schemas.microsoft.com/office/drawing/2014/main" id="{A46FD9C9-D5D7-5E15-9D21-3AD193A57982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0;p38">
              <a:extLst>
                <a:ext uri="{FF2B5EF4-FFF2-40B4-BE49-F238E27FC236}">
                  <a16:creationId xmlns:a16="http://schemas.microsoft.com/office/drawing/2014/main" id="{71558064-884F-A83F-C025-A10D86A4DEC2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1;p38">
              <a:extLst>
                <a:ext uri="{FF2B5EF4-FFF2-40B4-BE49-F238E27FC236}">
                  <a16:creationId xmlns:a16="http://schemas.microsoft.com/office/drawing/2014/main" id="{79B5CE0D-68E1-54A3-285B-443978717C4F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2;p38">
              <a:extLst>
                <a:ext uri="{FF2B5EF4-FFF2-40B4-BE49-F238E27FC236}">
                  <a16:creationId xmlns:a16="http://schemas.microsoft.com/office/drawing/2014/main" id="{18B14E88-497A-D9A2-061E-99A8C456E1DA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3;p38">
              <a:extLst>
                <a:ext uri="{FF2B5EF4-FFF2-40B4-BE49-F238E27FC236}">
                  <a16:creationId xmlns:a16="http://schemas.microsoft.com/office/drawing/2014/main" id="{6489CFBC-82FB-BA56-92F1-3E24993F1602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4;p38">
              <a:extLst>
                <a:ext uri="{FF2B5EF4-FFF2-40B4-BE49-F238E27FC236}">
                  <a16:creationId xmlns:a16="http://schemas.microsoft.com/office/drawing/2014/main" id="{1CD0AF80-B5E5-AF7E-2BD2-713334ED8347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5;p38">
              <a:extLst>
                <a:ext uri="{FF2B5EF4-FFF2-40B4-BE49-F238E27FC236}">
                  <a16:creationId xmlns:a16="http://schemas.microsoft.com/office/drawing/2014/main" id="{00933EC8-2FC2-7A2E-247A-4E9CD037CE02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6;p38">
              <a:extLst>
                <a:ext uri="{FF2B5EF4-FFF2-40B4-BE49-F238E27FC236}">
                  <a16:creationId xmlns:a16="http://schemas.microsoft.com/office/drawing/2014/main" id="{86504FE6-8A6A-9469-C5DE-3CAB119F77BD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7;p38">
              <a:extLst>
                <a:ext uri="{FF2B5EF4-FFF2-40B4-BE49-F238E27FC236}">
                  <a16:creationId xmlns:a16="http://schemas.microsoft.com/office/drawing/2014/main" id="{24748408-A071-EB09-8773-988886E07DA2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8;p38">
              <a:extLst>
                <a:ext uri="{FF2B5EF4-FFF2-40B4-BE49-F238E27FC236}">
                  <a16:creationId xmlns:a16="http://schemas.microsoft.com/office/drawing/2014/main" id="{3326C4E9-54CC-D9FD-FDA5-6AC687196EB6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9;p38">
              <a:extLst>
                <a:ext uri="{FF2B5EF4-FFF2-40B4-BE49-F238E27FC236}">
                  <a16:creationId xmlns:a16="http://schemas.microsoft.com/office/drawing/2014/main" id="{93015F4C-9934-F5A3-AD20-19F1C9C830A3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0;p38">
              <a:extLst>
                <a:ext uri="{FF2B5EF4-FFF2-40B4-BE49-F238E27FC236}">
                  <a16:creationId xmlns:a16="http://schemas.microsoft.com/office/drawing/2014/main" id="{21DF9120-D975-7F7A-22DE-5E77CAAB18D3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1;p38">
              <a:extLst>
                <a:ext uri="{FF2B5EF4-FFF2-40B4-BE49-F238E27FC236}">
                  <a16:creationId xmlns:a16="http://schemas.microsoft.com/office/drawing/2014/main" id="{6281E0B2-2A10-D2BE-DAB6-85FE771E5B7A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2;p38">
              <a:extLst>
                <a:ext uri="{FF2B5EF4-FFF2-40B4-BE49-F238E27FC236}">
                  <a16:creationId xmlns:a16="http://schemas.microsoft.com/office/drawing/2014/main" id="{A9CF4604-7904-34AF-FCBC-AA5022E3DC50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3;p38">
              <a:extLst>
                <a:ext uri="{FF2B5EF4-FFF2-40B4-BE49-F238E27FC236}">
                  <a16:creationId xmlns:a16="http://schemas.microsoft.com/office/drawing/2014/main" id="{11FE1E68-856D-5714-AB17-B7CA8B8492B2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4;p38">
              <a:extLst>
                <a:ext uri="{FF2B5EF4-FFF2-40B4-BE49-F238E27FC236}">
                  <a16:creationId xmlns:a16="http://schemas.microsoft.com/office/drawing/2014/main" id="{5A2CE9D6-0BEA-1811-005F-770A34A5C940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5;p38">
              <a:extLst>
                <a:ext uri="{FF2B5EF4-FFF2-40B4-BE49-F238E27FC236}">
                  <a16:creationId xmlns:a16="http://schemas.microsoft.com/office/drawing/2014/main" id="{529D9110-5C55-2F66-88D7-48675D10F6E5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6;p38">
              <a:extLst>
                <a:ext uri="{FF2B5EF4-FFF2-40B4-BE49-F238E27FC236}">
                  <a16:creationId xmlns:a16="http://schemas.microsoft.com/office/drawing/2014/main" id="{66CECA06-A1F8-7C25-3793-2A85E7BB4461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37;p38">
              <a:extLst>
                <a:ext uri="{FF2B5EF4-FFF2-40B4-BE49-F238E27FC236}">
                  <a16:creationId xmlns:a16="http://schemas.microsoft.com/office/drawing/2014/main" id="{979A2A1B-1549-C04F-5193-8D234A2885ED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38;p38">
              <a:extLst>
                <a:ext uri="{FF2B5EF4-FFF2-40B4-BE49-F238E27FC236}">
                  <a16:creationId xmlns:a16="http://schemas.microsoft.com/office/drawing/2014/main" id="{BC379E89-6B14-24EA-4B47-C234DB9D969C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39;p38">
              <a:extLst>
                <a:ext uri="{FF2B5EF4-FFF2-40B4-BE49-F238E27FC236}">
                  <a16:creationId xmlns:a16="http://schemas.microsoft.com/office/drawing/2014/main" id="{FED6ED0E-6AD0-975C-EA3D-159438C319A1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38">
              <a:extLst>
                <a:ext uri="{FF2B5EF4-FFF2-40B4-BE49-F238E27FC236}">
                  <a16:creationId xmlns:a16="http://schemas.microsoft.com/office/drawing/2014/main" id="{FE1A7721-49C9-610E-76B1-DCEE8C2DF981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1;p38">
              <a:extLst>
                <a:ext uri="{FF2B5EF4-FFF2-40B4-BE49-F238E27FC236}">
                  <a16:creationId xmlns:a16="http://schemas.microsoft.com/office/drawing/2014/main" id="{D97ABC4B-92CD-65A6-5FF8-4F1F54140D6E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2;p38">
              <a:extLst>
                <a:ext uri="{FF2B5EF4-FFF2-40B4-BE49-F238E27FC236}">
                  <a16:creationId xmlns:a16="http://schemas.microsoft.com/office/drawing/2014/main" id="{24B0B634-E769-7768-5D70-DA8F9D329BCB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3;p38">
              <a:extLst>
                <a:ext uri="{FF2B5EF4-FFF2-40B4-BE49-F238E27FC236}">
                  <a16:creationId xmlns:a16="http://schemas.microsoft.com/office/drawing/2014/main" id="{C20B85B8-3A99-2315-0EF4-A2D51E0796BD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;p38">
              <a:extLst>
                <a:ext uri="{FF2B5EF4-FFF2-40B4-BE49-F238E27FC236}">
                  <a16:creationId xmlns:a16="http://schemas.microsoft.com/office/drawing/2014/main" id="{DC45A38D-8BFF-0D7D-4800-F13844CACB4C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5;p38">
              <a:extLst>
                <a:ext uri="{FF2B5EF4-FFF2-40B4-BE49-F238E27FC236}">
                  <a16:creationId xmlns:a16="http://schemas.microsoft.com/office/drawing/2014/main" id="{66A5DD0B-2CEC-9B5C-54C5-06491D2ACD19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6;p38">
              <a:extLst>
                <a:ext uri="{FF2B5EF4-FFF2-40B4-BE49-F238E27FC236}">
                  <a16:creationId xmlns:a16="http://schemas.microsoft.com/office/drawing/2014/main" id="{91678140-878C-6319-BA04-4D6E83AC8318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7;p38">
              <a:extLst>
                <a:ext uri="{FF2B5EF4-FFF2-40B4-BE49-F238E27FC236}">
                  <a16:creationId xmlns:a16="http://schemas.microsoft.com/office/drawing/2014/main" id="{CBD7FFF7-3F85-F376-01AD-41E0538C2623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8;p38">
              <a:extLst>
                <a:ext uri="{FF2B5EF4-FFF2-40B4-BE49-F238E27FC236}">
                  <a16:creationId xmlns:a16="http://schemas.microsoft.com/office/drawing/2014/main" id="{FB79038B-7D18-08BC-AEF9-052484D46D07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9;p38">
              <a:extLst>
                <a:ext uri="{FF2B5EF4-FFF2-40B4-BE49-F238E27FC236}">
                  <a16:creationId xmlns:a16="http://schemas.microsoft.com/office/drawing/2014/main" id="{65DCDAAA-444C-9E82-91C5-19C80130758F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0;p38">
              <a:extLst>
                <a:ext uri="{FF2B5EF4-FFF2-40B4-BE49-F238E27FC236}">
                  <a16:creationId xmlns:a16="http://schemas.microsoft.com/office/drawing/2014/main" id="{4B83E20B-E3B4-7A25-293F-1266FA185F61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1;p38">
              <a:extLst>
                <a:ext uri="{FF2B5EF4-FFF2-40B4-BE49-F238E27FC236}">
                  <a16:creationId xmlns:a16="http://schemas.microsoft.com/office/drawing/2014/main" id="{B99008E9-23E1-AA39-EF1C-E356C0EBC836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2;p38">
              <a:extLst>
                <a:ext uri="{FF2B5EF4-FFF2-40B4-BE49-F238E27FC236}">
                  <a16:creationId xmlns:a16="http://schemas.microsoft.com/office/drawing/2014/main" id="{585C5590-0F52-23F6-292C-378550B7DAD4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3;p38">
              <a:extLst>
                <a:ext uri="{FF2B5EF4-FFF2-40B4-BE49-F238E27FC236}">
                  <a16:creationId xmlns:a16="http://schemas.microsoft.com/office/drawing/2014/main" id="{056336D7-A6C3-5510-2572-9D1FB0A5D102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4;p38">
              <a:extLst>
                <a:ext uri="{FF2B5EF4-FFF2-40B4-BE49-F238E27FC236}">
                  <a16:creationId xmlns:a16="http://schemas.microsoft.com/office/drawing/2014/main" id="{54DF0F0A-A2B6-393B-8EBD-B9AE83CAE220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5;p38">
              <a:extLst>
                <a:ext uri="{FF2B5EF4-FFF2-40B4-BE49-F238E27FC236}">
                  <a16:creationId xmlns:a16="http://schemas.microsoft.com/office/drawing/2014/main" id="{10E70621-6892-1EE1-33C1-F9E87F068DCE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6;p38">
              <a:extLst>
                <a:ext uri="{FF2B5EF4-FFF2-40B4-BE49-F238E27FC236}">
                  <a16:creationId xmlns:a16="http://schemas.microsoft.com/office/drawing/2014/main" id="{A6F70874-E85A-C307-1919-497BCECE4F49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57;p38">
              <a:extLst>
                <a:ext uri="{FF2B5EF4-FFF2-40B4-BE49-F238E27FC236}">
                  <a16:creationId xmlns:a16="http://schemas.microsoft.com/office/drawing/2014/main" id="{F63A30B1-AE7A-A781-DF6A-D4415A14F415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58;p38">
              <a:extLst>
                <a:ext uri="{FF2B5EF4-FFF2-40B4-BE49-F238E27FC236}">
                  <a16:creationId xmlns:a16="http://schemas.microsoft.com/office/drawing/2014/main" id="{CC40EC95-6F5B-5C1A-911D-A70649535BA8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" name="Enas_3">
            <a:hlinkClick r:id="" action="ppaction://media"/>
            <a:extLst>
              <a:ext uri="{FF2B5EF4-FFF2-40B4-BE49-F238E27FC236}">
                <a16:creationId xmlns:a16="http://schemas.microsoft.com/office/drawing/2014/main" id="{8187640F-B7F2-3BBF-5AFA-BC86DFCC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5625" y="61733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3808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61CE-1F12-402F-C5E5-BDE1BE4A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1500" b="1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Edwardian Script ITC" panose="030303020407070D0804" pitchFamily="66" charset="0"/>
              </a:rPr>
              <a:t>Thanks </a:t>
            </a:r>
            <a:r>
              <a:rPr lang="en-US" sz="4800" b="1" cap="none" dirty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🥰</a:t>
            </a:r>
            <a:endParaRPr lang="en-US" sz="2000" b="1" cap="none" dirty="0">
              <a:solidFill>
                <a:schemeClr val="accent1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92C8-F085-A96E-7028-E8DCB66B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2" y="355698"/>
            <a:ext cx="11014435" cy="1325563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Titanic Survivor Prediction Using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B4B4E-DEC8-5EBD-8D5A-5938F7FDC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67" y="1681261"/>
            <a:ext cx="7067663" cy="4396087"/>
          </a:xfrm>
        </p:spPr>
      </p:pic>
      <p:pic>
        <p:nvPicPr>
          <p:cNvPr id="4" name="Untitled Session 1_mixdown">
            <a:hlinkClick r:id="" action="ppaction://media"/>
            <a:extLst>
              <a:ext uri="{FF2B5EF4-FFF2-40B4-BE49-F238E27FC236}">
                <a16:creationId xmlns:a16="http://schemas.microsoft.com/office/drawing/2014/main" id="{BBC094BE-C55B-AC09-7B4F-0E640F76B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9672" y="61889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4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5315-9E87-52E9-3943-0D06CBF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84D9-BA38-C918-33C7-8F060422B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744199" cy="3649133"/>
          </a:xfrm>
        </p:spPr>
        <p:txBody>
          <a:bodyPr>
            <a:normAutofit/>
          </a:bodyPr>
          <a:lstStyle/>
          <a:p>
            <a:r>
              <a:rPr lang="en-US" sz="2400" dirty="0"/>
              <a:t>The sinking of the RMS Titanic is one of the most infamous shipwrecks in history.</a:t>
            </a:r>
          </a:p>
          <a:p>
            <a:endParaRPr lang="en-US" sz="2400" dirty="0"/>
          </a:p>
          <a:p>
            <a:r>
              <a:rPr lang="en-US" sz="2400" dirty="0"/>
              <a:t>In this challenge, we are trying to complete the analysis of what sorts of people were likely to survive.</a:t>
            </a:r>
          </a:p>
          <a:p>
            <a:endParaRPr lang="en-US" sz="2400" dirty="0"/>
          </a:p>
          <a:p>
            <a:r>
              <a:rPr lang="en-US" sz="2400" dirty="0"/>
              <a:t>In particular, we apply the tools of machine learning to predict which passengers survived the tragedy.</a:t>
            </a:r>
          </a:p>
        </p:txBody>
      </p:sp>
      <p:grpSp>
        <p:nvGrpSpPr>
          <p:cNvPr id="4" name="Google Shape;152;p21">
            <a:extLst>
              <a:ext uri="{FF2B5EF4-FFF2-40B4-BE49-F238E27FC236}">
                <a16:creationId xmlns:a16="http://schemas.microsoft.com/office/drawing/2014/main" id="{B3B8EF11-1223-46AD-E2E9-503EE5C9638C}"/>
              </a:ext>
            </a:extLst>
          </p:cNvPr>
          <p:cNvGrpSpPr/>
          <p:nvPr/>
        </p:nvGrpSpPr>
        <p:grpSpPr>
          <a:xfrm>
            <a:off x="9876063" y="942020"/>
            <a:ext cx="1718823" cy="935599"/>
            <a:chOff x="238125" y="2409350"/>
            <a:chExt cx="760575" cy="414000"/>
          </a:xfrm>
        </p:grpSpPr>
        <p:sp>
          <p:nvSpPr>
            <p:cNvPr id="5" name="Google Shape;153;p21">
              <a:extLst>
                <a:ext uri="{FF2B5EF4-FFF2-40B4-BE49-F238E27FC236}">
                  <a16:creationId xmlns:a16="http://schemas.microsoft.com/office/drawing/2014/main" id="{694E4556-EE51-5003-3BEF-E787873C08A1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4;p21">
              <a:extLst>
                <a:ext uri="{FF2B5EF4-FFF2-40B4-BE49-F238E27FC236}">
                  <a16:creationId xmlns:a16="http://schemas.microsoft.com/office/drawing/2014/main" id="{3A57EDDF-D1CE-6232-B1B8-5A477628DACB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;p21">
              <a:extLst>
                <a:ext uri="{FF2B5EF4-FFF2-40B4-BE49-F238E27FC236}">
                  <a16:creationId xmlns:a16="http://schemas.microsoft.com/office/drawing/2014/main" id="{A558D71C-51B6-B092-1F2E-390E21D6B445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;p21">
              <a:extLst>
                <a:ext uri="{FF2B5EF4-FFF2-40B4-BE49-F238E27FC236}">
                  <a16:creationId xmlns:a16="http://schemas.microsoft.com/office/drawing/2014/main" id="{BC06D6D5-F798-59D1-ABE9-973B5EA32AA5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7;p21">
              <a:extLst>
                <a:ext uri="{FF2B5EF4-FFF2-40B4-BE49-F238E27FC236}">
                  <a16:creationId xmlns:a16="http://schemas.microsoft.com/office/drawing/2014/main" id="{A7A6D5C6-09D9-28DA-843B-FD8D29F07D73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8;p21">
              <a:extLst>
                <a:ext uri="{FF2B5EF4-FFF2-40B4-BE49-F238E27FC236}">
                  <a16:creationId xmlns:a16="http://schemas.microsoft.com/office/drawing/2014/main" id="{D131CF91-572D-2FC4-8E84-F1A56223D215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;p21">
              <a:extLst>
                <a:ext uri="{FF2B5EF4-FFF2-40B4-BE49-F238E27FC236}">
                  <a16:creationId xmlns:a16="http://schemas.microsoft.com/office/drawing/2014/main" id="{B2BDFC4B-9359-8728-1B02-E65A2E02C0DC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0;p21">
              <a:extLst>
                <a:ext uri="{FF2B5EF4-FFF2-40B4-BE49-F238E27FC236}">
                  <a16:creationId xmlns:a16="http://schemas.microsoft.com/office/drawing/2014/main" id="{B7D77D17-A214-8F59-DADF-78E749D0A6CF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;p21">
              <a:extLst>
                <a:ext uri="{FF2B5EF4-FFF2-40B4-BE49-F238E27FC236}">
                  <a16:creationId xmlns:a16="http://schemas.microsoft.com/office/drawing/2014/main" id="{292AA40D-E9B2-B1D8-0984-308ABB3EC206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;p21">
              <a:extLst>
                <a:ext uri="{FF2B5EF4-FFF2-40B4-BE49-F238E27FC236}">
                  <a16:creationId xmlns:a16="http://schemas.microsoft.com/office/drawing/2014/main" id="{CF9FF431-9FB0-8AD7-F9BF-570AEF642BA2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3;p21">
              <a:extLst>
                <a:ext uri="{FF2B5EF4-FFF2-40B4-BE49-F238E27FC236}">
                  <a16:creationId xmlns:a16="http://schemas.microsoft.com/office/drawing/2014/main" id="{A38CFF07-F831-20CA-CFB4-DA65A46BCFF4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4;p21">
              <a:extLst>
                <a:ext uri="{FF2B5EF4-FFF2-40B4-BE49-F238E27FC236}">
                  <a16:creationId xmlns:a16="http://schemas.microsoft.com/office/drawing/2014/main" id="{FA2CA5FB-616F-3220-051F-19C29C502BBC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2;p21">
            <a:extLst>
              <a:ext uri="{FF2B5EF4-FFF2-40B4-BE49-F238E27FC236}">
                <a16:creationId xmlns:a16="http://schemas.microsoft.com/office/drawing/2014/main" id="{1C231073-70B6-B430-D65C-8869F984E5D5}"/>
              </a:ext>
            </a:extLst>
          </p:cNvPr>
          <p:cNvGrpSpPr/>
          <p:nvPr/>
        </p:nvGrpSpPr>
        <p:grpSpPr>
          <a:xfrm flipH="1">
            <a:off x="9579882" y="870595"/>
            <a:ext cx="744001" cy="413322"/>
            <a:chOff x="315275" y="3124950"/>
            <a:chExt cx="658175" cy="365675"/>
          </a:xfrm>
        </p:grpSpPr>
        <p:sp>
          <p:nvSpPr>
            <p:cNvPr id="18" name="Google Shape;173;p21">
              <a:extLst>
                <a:ext uri="{FF2B5EF4-FFF2-40B4-BE49-F238E27FC236}">
                  <a16:creationId xmlns:a16="http://schemas.microsoft.com/office/drawing/2014/main" id="{31D346F3-A5D2-1DC8-C2D4-B1342FA8626E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4;p21">
              <a:extLst>
                <a:ext uri="{FF2B5EF4-FFF2-40B4-BE49-F238E27FC236}">
                  <a16:creationId xmlns:a16="http://schemas.microsoft.com/office/drawing/2014/main" id="{1E6B1444-9B74-0361-F0DB-DD8F9A04A512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5;p21">
              <a:extLst>
                <a:ext uri="{FF2B5EF4-FFF2-40B4-BE49-F238E27FC236}">
                  <a16:creationId xmlns:a16="http://schemas.microsoft.com/office/drawing/2014/main" id="{254511FD-3A6C-8060-9D37-CA8A4874E0FA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6;p21">
              <a:extLst>
                <a:ext uri="{FF2B5EF4-FFF2-40B4-BE49-F238E27FC236}">
                  <a16:creationId xmlns:a16="http://schemas.microsoft.com/office/drawing/2014/main" id="{EC323CCA-6C2A-CF23-530F-05B46480B160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7;p21">
              <a:extLst>
                <a:ext uri="{FF2B5EF4-FFF2-40B4-BE49-F238E27FC236}">
                  <a16:creationId xmlns:a16="http://schemas.microsoft.com/office/drawing/2014/main" id="{AB96356C-5880-014E-6034-4713DB33D368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8;p21">
              <a:extLst>
                <a:ext uri="{FF2B5EF4-FFF2-40B4-BE49-F238E27FC236}">
                  <a16:creationId xmlns:a16="http://schemas.microsoft.com/office/drawing/2014/main" id="{035673DD-D732-A641-CBC6-D741583FC96C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Introduction">
            <a:hlinkClick r:id="" action="ppaction://media"/>
            <a:extLst>
              <a:ext uri="{FF2B5EF4-FFF2-40B4-BE49-F238E27FC236}">
                <a16:creationId xmlns:a16="http://schemas.microsoft.com/office/drawing/2014/main" id="{5A25857D-E2DB-90C7-9379-D5007062B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2433" y="62729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F29A3-8192-2942-BC8B-28078209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Goals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6BC5-91F2-C30A-074B-CBE9567B6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5675" cy="2965450"/>
          </a:xfrm>
        </p:spPr>
        <p:txBody>
          <a:bodyPr>
            <a:normAutofit/>
          </a:bodyPr>
          <a:lstStyle/>
          <a:p>
            <a:r>
              <a:rPr lang="en-US" sz="2400" dirty="0"/>
              <a:t>The purpose of this project is to document the process I went through to create my predictions for Titanic Survivor Prediction.</a:t>
            </a:r>
          </a:p>
          <a:p>
            <a:endParaRPr lang="en-US" sz="2400" dirty="0"/>
          </a:p>
          <a:p>
            <a:r>
              <a:rPr lang="en-US" sz="2400" dirty="0"/>
              <a:t>The objective of this project was to build a classification model that could successfully determine whether a Titanic passenger lived or died.</a:t>
            </a:r>
          </a:p>
        </p:txBody>
      </p:sp>
      <p:grpSp>
        <p:nvGrpSpPr>
          <p:cNvPr id="4" name="Google Shape;84;p21">
            <a:extLst>
              <a:ext uri="{FF2B5EF4-FFF2-40B4-BE49-F238E27FC236}">
                <a16:creationId xmlns:a16="http://schemas.microsoft.com/office/drawing/2014/main" id="{8C9522DB-8BE3-FFEE-CF64-F62767ED81AB}"/>
              </a:ext>
            </a:extLst>
          </p:cNvPr>
          <p:cNvGrpSpPr/>
          <p:nvPr/>
        </p:nvGrpSpPr>
        <p:grpSpPr>
          <a:xfrm rot="392302">
            <a:off x="9139337" y="4809492"/>
            <a:ext cx="3524464" cy="4496740"/>
            <a:chOff x="6483100" y="2237750"/>
            <a:chExt cx="898250" cy="1146075"/>
          </a:xfrm>
        </p:grpSpPr>
        <p:sp>
          <p:nvSpPr>
            <p:cNvPr id="5" name="Google Shape;85;p21">
              <a:extLst>
                <a:ext uri="{FF2B5EF4-FFF2-40B4-BE49-F238E27FC236}">
                  <a16:creationId xmlns:a16="http://schemas.microsoft.com/office/drawing/2014/main" id="{566E1C64-11D8-78F6-A72D-59AF9F85696E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;p21">
              <a:extLst>
                <a:ext uri="{FF2B5EF4-FFF2-40B4-BE49-F238E27FC236}">
                  <a16:creationId xmlns:a16="http://schemas.microsoft.com/office/drawing/2014/main" id="{76A8AC2F-5C0C-FB3E-EE03-3052CD222649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7;p21">
              <a:extLst>
                <a:ext uri="{FF2B5EF4-FFF2-40B4-BE49-F238E27FC236}">
                  <a16:creationId xmlns:a16="http://schemas.microsoft.com/office/drawing/2014/main" id="{695AA0A4-6DDA-D00A-D870-1FAEA56BC233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8;p21">
              <a:extLst>
                <a:ext uri="{FF2B5EF4-FFF2-40B4-BE49-F238E27FC236}">
                  <a16:creationId xmlns:a16="http://schemas.microsoft.com/office/drawing/2014/main" id="{0564ADD4-0977-4B1A-7BE3-7A6EABE79C08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;p21">
              <a:extLst>
                <a:ext uri="{FF2B5EF4-FFF2-40B4-BE49-F238E27FC236}">
                  <a16:creationId xmlns:a16="http://schemas.microsoft.com/office/drawing/2014/main" id="{9F80F927-0BA7-1A7D-75CF-430FC5128C09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;p21">
              <a:extLst>
                <a:ext uri="{FF2B5EF4-FFF2-40B4-BE49-F238E27FC236}">
                  <a16:creationId xmlns:a16="http://schemas.microsoft.com/office/drawing/2014/main" id="{3B1BC047-4C7C-C76F-9509-E1B96F6EF5F0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;p21">
              <a:extLst>
                <a:ext uri="{FF2B5EF4-FFF2-40B4-BE49-F238E27FC236}">
                  <a16:creationId xmlns:a16="http://schemas.microsoft.com/office/drawing/2014/main" id="{1FC0DA3B-3A34-EA83-D865-4FDF3F233B9F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;p21">
              <a:extLst>
                <a:ext uri="{FF2B5EF4-FFF2-40B4-BE49-F238E27FC236}">
                  <a16:creationId xmlns:a16="http://schemas.microsoft.com/office/drawing/2014/main" id="{DC1C9026-1CE6-EB0A-DA64-C1DB35A91FF1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3;p21">
              <a:extLst>
                <a:ext uri="{FF2B5EF4-FFF2-40B4-BE49-F238E27FC236}">
                  <a16:creationId xmlns:a16="http://schemas.microsoft.com/office/drawing/2014/main" id="{5EE8D772-0C8B-5F46-2C52-E128801A2283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;p21">
              <a:extLst>
                <a:ext uri="{FF2B5EF4-FFF2-40B4-BE49-F238E27FC236}">
                  <a16:creationId xmlns:a16="http://schemas.microsoft.com/office/drawing/2014/main" id="{817A5EB4-4207-3C20-57E4-626F82DCD840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;p21">
              <a:extLst>
                <a:ext uri="{FF2B5EF4-FFF2-40B4-BE49-F238E27FC236}">
                  <a16:creationId xmlns:a16="http://schemas.microsoft.com/office/drawing/2014/main" id="{2C5BF5C4-0BE8-1877-7076-FFFEBB45B773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;p21">
              <a:extLst>
                <a:ext uri="{FF2B5EF4-FFF2-40B4-BE49-F238E27FC236}">
                  <a16:creationId xmlns:a16="http://schemas.microsoft.com/office/drawing/2014/main" id="{D3098A41-A31E-E74C-3270-F96D1F198911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;p21">
              <a:extLst>
                <a:ext uri="{FF2B5EF4-FFF2-40B4-BE49-F238E27FC236}">
                  <a16:creationId xmlns:a16="http://schemas.microsoft.com/office/drawing/2014/main" id="{B36D1430-8123-926E-E8B7-7AE629EC297D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;p21">
              <a:extLst>
                <a:ext uri="{FF2B5EF4-FFF2-40B4-BE49-F238E27FC236}">
                  <a16:creationId xmlns:a16="http://schemas.microsoft.com/office/drawing/2014/main" id="{C20CC036-7757-60A5-E53F-379A1BC31C01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9;p21">
              <a:extLst>
                <a:ext uri="{FF2B5EF4-FFF2-40B4-BE49-F238E27FC236}">
                  <a16:creationId xmlns:a16="http://schemas.microsoft.com/office/drawing/2014/main" id="{1631FF58-67AB-97C8-2103-82948BAD25D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0;p21">
              <a:extLst>
                <a:ext uri="{FF2B5EF4-FFF2-40B4-BE49-F238E27FC236}">
                  <a16:creationId xmlns:a16="http://schemas.microsoft.com/office/drawing/2014/main" id="{DF98F37A-E6F9-5723-DDC3-5ADD506AF4E7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1;p21">
              <a:extLst>
                <a:ext uri="{FF2B5EF4-FFF2-40B4-BE49-F238E27FC236}">
                  <a16:creationId xmlns:a16="http://schemas.microsoft.com/office/drawing/2014/main" id="{FD743758-79FA-3567-671C-B2E3C63E9DD2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;p21">
              <a:extLst>
                <a:ext uri="{FF2B5EF4-FFF2-40B4-BE49-F238E27FC236}">
                  <a16:creationId xmlns:a16="http://schemas.microsoft.com/office/drawing/2014/main" id="{39210322-DDBD-F7E1-09AA-8C53864F1AD4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;p21">
              <a:extLst>
                <a:ext uri="{FF2B5EF4-FFF2-40B4-BE49-F238E27FC236}">
                  <a16:creationId xmlns:a16="http://schemas.microsoft.com/office/drawing/2014/main" id="{91189808-7A74-8425-F968-D6B9F6C238EC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;p21">
              <a:extLst>
                <a:ext uri="{FF2B5EF4-FFF2-40B4-BE49-F238E27FC236}">
                  <a16:creationId xmlns:a16="http://schemas.microsoft.com/office/drawing/2014/main" id="{4DAB12B6-15D4-631E-ADEF-063B3B19C932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;p21">
              <a:extLst>
                <a:ext uri="{FF2B5EF4-FFF2-40B4-BE49-F238E27FC236}">
                  <a16:creationId xmlns:a16="http://schemas.microsoft.com/office/drawing/2014/main" id="{CECA54B9-9E4B-F570-A7DE-2EFE128CB2EB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;p21">
              <a:extLst>
                <a:ext uri="{FF2B5EF4-FFF2-40B4-BE49-F238E27FC236}">
                  <a16:creationId xmlns:a16="http://schemas.microsoft.com/office/drawing/2014/main" id="{547D6C3C-4FD1-DCCD-07E3-B62F37089A98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;p21">
              <a:extLst>
                <a:ext uri="{FF2B5EF4-FFF2-40B4-BE49-F238E27FC236}">
                  <a16:creationId xmlns:a16="http://schemas.microsoft.com/office/drawing/2014/main" id="{54B3BF37-5D58-650B-7E17-8452BF75F614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;p21">
              <a:extLst>
                <a:ext uri="{FF2B5EF4-FFF2-40B4-BE49-F238E27FC236}">
                  <a16:creationId xmlns:a16="http://schemas.microsoft.com/office/drawing/2014/main" id="{B30E7A31-A795-65AE-C019-A2F131F5848D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;p21">
              <a:extLst>
                <a:ext uri="{FF2B5EF4-FFF2-40B4-BE49-F238E27FC236}">
                  <a16:creationId xmlns:a16="http://schemas.microsoft.com/office/drawing/2014/main" id="{6F228279-E177-73C8-2BDD-EFE350C27C72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;p21">
              <a:extLst>
                <a:ext uri="{FF2B5EF4-FFF2-40B4-BE49-F238E27FC236}">
                  <a16:creationId xmlns:a16="http://schemas.microsoft.com/office/drawing/2014/main" id="{41829A2F-B533-2DA6-F5D2-05A12148AD6A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;p21">
              <a:extLst>
                <a:ext uri="{FF2B5EF4-FFF2-40B4-BE49-F238E27FC236}">
                  <a16:creationId xmlns:a16="http://schemas.microsoft.com/office/drawing/2014/main" id="{CAA750FE-897F-BA86-5341-99B58F79684E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;p21">
              <a:extLst>
                <a:ext uri="{FF2B5EF4-FFF2-40B4-BE49-F238E27FC236}">
                  <a16:creationId xmlns:a16="http://schemas.microsoft.com/office/drawing/2014/main" id="{F67B1D8E-C5C8-B7DD-4424-751BD4365DB6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;p21">
              <a:extLst>
                <a:ext uri="{FF2B5EF4-FFF2-40B4-BE49-F238E27FC236}">
                  <a16:creationId xmlns:a16="http://schemas.microsoft.com/office/drawing/2014/main" id="{2DC28DB9-4370-3A42-39CF-D2ABD87DC478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;p21">
              <a:extLst>
                <a:ext uri="{FF2B5EF4-FFF2-40B4-BE49-F238E27FC236}">
                  <a16:creationId xmlns:a16="http://schemas.microsoft.com/office/drawing/2014/main" id="{65EA1C8D-6214-DB5D-359B-BD76642604CF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;p21">
              <a:extLst>
                <a:ext uri="{FF2B5EF4-FFF2-40B4-BE49-F238E27FC236}">
                  <a16:creationId xmlns:a16="http://schemas.microsoft.com/office/drawing/2014/main" id="{A4C531D1-FA1F-A507-0F3D-23DDD9961ED4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6;p21">
              <a:extLst>
                <a:ext uri="{FF2B5EF4-FFF2-40B4-BE49-F238E27FC236}">
                  <a16:creationId xmlns:a16="http://schemas.microsoft.com/office/drawing/2014/main" id="{ACFC50FA-87EF-81FD-CC31-1640B7D4EEA2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;p21">
              <a:extLst>
                <a:ext uri="{FF2B5EF4-FFF2-40B4-BE49-F238E27FC236}">
                  <a16:creationId xmlns:a16="http://schemas.microsoft.com/office/drawing/2014/main" id="{8DFD988C-3BDE-170A-4781-DB0159D59FDE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;p21">
              <a:extLst>
                <a:ext uri="{FF2B5EF4-FFF2-40B4-BE49-F238E27FC236}">
                  <a16:creationId xmlns:a16="http://schemas.microsoft.com/office/drawing/2014/main" id="{49D5537F-2C89-6102-5D68-D91E59804E2A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;p21">
              <a:extLst>
                <a:ext uri="{FF2B5EF4-FFF2-40B4-BE49-F238E27FC236}">
                  <a16:creationId xmlns:a16="http://schemas.microsoft.com/office/drawing/2014/main" id="{29AD63E9-5429-D7AD-E67D-77F8D07FCD00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;p21">
              <a:extLst>
                <a:ext uri="{FF2B5EF4-FFF2-40B4-BE49-F238E27FC236}">
                  <a16:creationId xmlns:a16="http://schemas.microsoft.com/office/drawing/2014/main" id="{385DA2CC-FE3E-6529-C495-E316FBC28B46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;p21">
              <a:extLst>
                <a:ext uri="{FF2B5EF4-FFF2-40B4-BE49-F238E27FC236}">
                  <a16:creationId xmlns:a16="http://schemas.microsoft.com/office/drawing/2014/main" id="{BCF00FBC-0C48-F01B-5DAA-0FC51C56597D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2;p21">
              <a:extLst>
                <a:ext uri="{FF2B5EF4-FFF2-40B4-BE49-F238E27FC236}">
                  <a16:creationId xmlns:a16="http://schemas.microsoft.com/office/drawing/2014/main" id="{BD5C9FA3-06B8-68FF-3E62-62FAA1D30980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3;p21">
              <a:extLst>
                <a:ext uri="{FF2B5EF4-FFF2-40B4-BE49-F238E27FC236}">
                  <a16:creationId xmlns:a16="http://schemas.microsoft.com/office/drawing/2014/main" id="{250079BB-4BF8-9E01-8206-06F4F07FC399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;p21">
              <a:extLst>
                <a:ext uri="{FF2B5EF4-FFF2-40B4-BE49-F238E27FC236}">
                  <a16:creationId xmlns:a16="http://schemas.microsoft.com/office/drawing/2014/main" id="{F5A91730-4F28-23FB-D766-DB1FB2E5248A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;p21">
              <a:extLst>
                <a:ext uri="{FF2B5EF4-FFF2-40B4-BE49-F238E27FC236}">
                  <a16:creationId xmlns:a16="http://schemas.microsoft.com/office/drawing/2014/main" id="{A0E64CA5-F807-71DD-B4D9-2861778F57C6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;p21">
              <a:extLst>
                <a:ext uri="{FF2B5EF4-FFF2-40B4-BE49-F238E27FC236}">
                  <a16:creationId xmlns:a16="http://schemas.microsoft.com/office/drawing/2014/main" id="{80B7FFCC-741B-B4DF-7D73-0A89CB6BEC26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;p21">
              <a:extLst>
                <a:ext uri="{FF2B5EF4-FFF2-40B4-BE49-F238E27FC236}">
                  <a16:creationId xmlns:a16="http://schemas.microsoft.com/office/drawing/2014/main" id="{932FB6C6-8ED9-D592-3CEC-834A51D9CFE1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8;p21">
              <a:extLst>
                <a:ext uri="{FF2B5EF4-FFF2-40B4-BE49-F238E27FC236}">
                  <a16:creationId xmlns:a16="http://schemas.microsoft.com/office/drawing/2014/main" id="{C155158E-019B-7AB2-11A3-719BB4FA6133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9;p21">
              <a:extLst>
                <a:ext uri="{FF2B5EF4-FFF2-40B4-BE49-F238E27FC236}">
                  <a16:creationId xmlns:a16="http://schemas.microsoft.com/office/drawing/2014/main" id="{8BD35916-C635-8C2B-3B45-B91262B2ED65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0;p21">
              <a:extLst>
                <a:ext uri="{FF2B5EF4-FFF2-40B4-BE49-F238E27FC236}">
                  <a16:creationId xmlns:a16="http://schemas.microsoft.com/office/drawing/2014/main" id="{D6E32124-C0ED-6F5D-36D5-66AA58D5AFA0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;p21">
              <a:extLst>
                <a:ext uri="{FF2B5EF4-FFF2-40B4-BE49-F238E27FC236}">
                  <a16:creationId xmlns:a16="http://schemas.microsoft.com/office/drawing/2014/main" id="{EC785BC5-7633-8A8D-93D5-24DD4928DF86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2;p21">
              <a:extLst>
                <a:ext uri="{FF2B5EF4-FFF2-40B4-BE49-F238E27FC236}">
                  <a16:creationId xmlns:a16="http://schemas.microsoft.com/office/drawing/2014/main" id="{ABB2DEBD-9315-4BF0-44BC-55B6B7039C54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3;p21">
              <a:extLst>
                <a:ext uri="{FF2B5EF4-FFF2-40B4-BE49-F238E27FC236}">
                  <a16:creationId xmlns:a16="http://schemas.microsoft.com/office/drawing/2014/main" id="{7740A438-D482-B51A-1312-80B6833A9FC2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;p21">
              <a:extLst>
                <a:ext uri="{FF2B5EF4-FFF2-40B4-BE49-F238E27FC236}">
                  <a16:creationId xmlns:a16="http://schemas.microsoft.com/office/drawing/2014/main" id="{2D5D4CF3-CFD5-869E-CF41-7F53BAC55629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5;p21">
              <a:extLst>
                <a:ext uri="{FF2B5EF4-FFF2-40B4-BE49-F238E27FC236}">
                  <a16:creationId xmlns:a16="http://schemas.microsoft.com/office/drawing/2014/main" id="{8428D253-EED4-1DEF-1333-DBBE784738EA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6;p21">
              <a:extLst>
                <a:ext uri="{FF2B5EF4-FFF2-40B4-BE49-F238E27FC236}">
                  <a16:creationId xmlns:a16="http://schemas.microsoft.com/office/drawing/2014/main" id="{637EEDFD-5C6C-76A6-23D6-E73C34BDE787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;p21">
              <a:extLst>
                <a:ext uri="{FF2B5EF4-FFF2-40B4-BE49-F238E27FC236}">
                  <a16:creationId xmlns:a16="http://schemas.microsoft.com/office/drawing/2014/main" id="{4086CF69-E988-C548-CED1-2E4EAAA2F380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;p21">
              <a:extLst>
                <a:ext uri="{FF2B5EF4-FFF2-40B4-BE49-F238E27FC236}">
                  <a16:creationId xmlns:a16="http://schemas.microsoft.com/office/drawing/2014/main" id="{21B843C9-F97B-623D-1D24-D0CBE4C2E641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9;p21">
              <a:extLst>
                <a:ext uri="{FF2B5EF4-FFF2-40B4-BE49-F238E27FC236}">
                  <a16:creationId xmlns:a16="http://schemas.microsoft.com/office/drawing/2014/main" id="{183E8F2A-09D8-507C-25A3-F33FB2770142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0;p21">
              <a:extLst>
                <a:ext uri="{FF2B5EF4-FFF2-40B4-BE49-F238E27FC236}">
                  <a16:creationId xmlns:a16="http://schemas.microsoft.com/office/drawing/2014/main" id="{C5E4AEF3-7E64-6735-005F-8101ED1F03F3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1;p21">
              <a:extLst>
                <a:ext uri="{FF2B5EF4-FFF2-40B4-BE49-F238E27FC236}">
                  <a16:creationId xmlns:a16="http://schemas.microsoft.com/office/drawing/2014/main" id="{A8C2A356-C68D-590F-C65E-54CBBB881DEA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2;p21">
              <a:extLst>
                <a:ext uri="{FF2B5EF4-FFF2-40B4-BE49-F238E27FC236}">
                  <a16:creationId xmlns:a16="http://schemas.microsoft.com/office/drawing/2014/main" id="{11B99DA0-1B1C-1B81-CA50-8B49C0986C68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3;p21">
              <a:extLst>
                <a:ext uri="{FF2B5EF4-FFF2-40B4-BE49-F238E27FC236}">
                  <a16:creationId xmlns:a16="http://schemas.microsoft.com/office/drawing/2014/main" id="{07881B98-A509-CF7C-9307-994837CA107C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;p21">
              <a:extLst>
                <a:ext uri="{FF2B5EF4-FFF2-40B4-BE49-F238E27FC236}">
                  <a16:creationId xmlns:a16="http://schemas.microsoft.com/office/drawing/2014/main" id="{BAF8605D-0F9A-1996-44AD-3B686C554103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;p21">
              <a:extLst>
                <a:ext uri="{FF2B5EF4-FFF2-40B4-BE49-F238E27FC236}">
                  <a16:creationId xmlns:a16="http://schemas.microsoft.com/office/drawing/2014/main" id="{BA2E0A92-9528-8E28-6A66-ECC1579023F6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;p21">
              <a:extLst>
                <a:ext uri="{FF2B5EF4-FFF2-40B4-BE49-F238E27FC236}">
                  <a16:creationId xmlns:a16="http://schemas.microsoft.com/office/drawing/2014/main" id="{402D6141-2B7E-B903-A9FE-8D678FDF3B3C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7;p21">
              <a:extLst>
                <a:ext uri="{FF2B5EF4-FFF2-40B4-BE49-F238E27FC236}">
                  <a16:creationId xmlns:a16="http://schemas.microsoft.com/office/drawing/2014/main" id="{75963D7B-B1EE-EA5C-DB6F-249C9DAB034B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8;p21">
              <a:extLst>
                <a:ext uri="{FF2B5EF4-FFF2-40B4-BE49-F238E27FC236}">
                  <a16:creationId xmlns:a16="http://schemas.microsoft.com/office/drawing/2014/main" id="{362D8483-71DC-8620-B21F-837ADCB11FEB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9;p21">
              <a:extLst>
                <a:ext uri="{FF2B5EF4-FFF2-40B4-BE49-F238E27FC236}">
                  <a16:creationId xmlns:a16="http://schemas.microsoft.com/office/drawing/2014/main" id="{091553AF-D61D-F479-DD3B-F86721F46AF7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;p21">
              <a:extLst>
                <a:ext uri="{FF2B5EF4-FFF2-40B4-BE49-F238E27FC236}">
                  <a16:creationId xmlns:a16="http://schemas.microsoft.com/office/drawing/2014/main" id="{1CBFE078-5534-A8DD-5818-7F3FE28A27BF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;p21">
              <a:extLst>
                <a:ext uri="{FF2B5EF4-FFF2-40B4-BE49-F238E27FC236}">
                  <a16:creationId xmlns:a16="http://schemas.microsoft.com/office/drawing/2014/main" id="{3AF63578-E981-6010-A922-1343219DDDF3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Goals And Objective">
            <a:hlinkClick r:id="" action="ppaction://media"/>
            <a:extLst>
              <a:ext uri="{FF2B5EF4-FFF2-40B4-BE49-F238E27FC236}">
                <a16:creationId xmlns:a16="http://schemas.microsoft.com/office/drawing/2014/main" id="{3DBC91B9-292B-273D-E3A8-114F758B1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0849" y="6311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9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54730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C305-A406-6427-B476-A04D3724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5485-F953-EA4D-A6F0-8EE7AA8DB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8025" cy="2593975"/>
          </a:xfrm>
        </p:spPr>
        <p:txBody>
          <a:bodyPr>
            <a:normAutofit/>
          </a:bodyPr>
          <a:lstStyle/>
          <a:p>
            <a:r>
              <a:rPr lang="en-US" sz="2400" dirty="0"/>
              <a:t>Random forest is a commonly-used machine learning algorithm trademarked by Leo Breiman and Adele Cutler, which combines the output of multiple decision trees to reach a single result.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Its ease of use and flexibility have fueled its adoption, as it handles both classification and regression problems.</a:t>
            </a:r>
          </a:p>
        </p:txBody>
      </p:sp>
      <p:grpSp>
        <p:nvGrpSpPr>
          <p:cNvPr id="255" name="Google Shape;210;p24">
            <a:extLst>
              <a:ext uri="{FF2B5EF4-FFF2-40B4-BE49-F238E27FC236}">
                <a16:creationId xmlns:a16="http://schemas.microsoft.com/office/drawing/2014/main" id="{67F7E846-2401-4BE3-2208-9C8560689990}"/>
              </a:ext>
            </a:extLst>
          </p:cNvPr>
          <p:cNvGrpSpPr/>
          <p:nvPr/>
        </p:nvGrpSpPr>
        <p:grpSpPr>
          <a:xfrm flipH="1">
            <a:off x="8115374" y="4456651"/>
            <a:ext cx="4076626" cy="2898867"/>
            <a:chOff x="4388650" y="2224200"/>
            <a:chExt cx="1707525" cy="1174775"/>
          </a:xfrm>
        </p:grpSpPr>
        <p:sp>
          <p:nvSpPr>
            <p:cNvPr id="256" name="Google Shape;211;p24">
              <a:extLst>
                <a:ext uri="{FF2B5EF4-FFF2-40B4-BE49-F238E27FC236}">
                  <a16:creationId xmlns:a16="http://schemas.microsoft.com/office/drawing/2014/main" id="{78D67CD6-96BE-2E83-51F3-6F3B9423DFCE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2;p24">
              <a:extLst>
                <a:ext uri="{FF2B5EF4-FFF2-40B4-BE49-F238E27FC236}">
                  <a16:creationId xmlns:a16="http://schemas.microsoft.com/office/drawing/2014/main" id="{44970CFF-D79A-1BAB-9A19-B16C7FA3C1F2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3;p24">
              <a:extLst>
                <a:ext uri="{FF2B5EF4-FFF2-40B4-BE49-F238E27FC236}">
                  <a16:creationId xmlns:a16="http://schemas.microsoft.com/office/drawing/2014/main" id="{B111E35F-DB0C-FF8E-5F08-54E9A3FACC87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4;p24">
              <a:extLst>
                <a:ext uri="{FF2B5EF4-FFF2-40B4-BE49-F238E27FC236}">
                  <a16:creationId xmlns:a16="http://schemas.microsoft.com/office/drawing/2014/main" id="{04D692F0-97F9-E708-B78D-CC3E6AEAE172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5;p24">
              <a:extLst>
                <a:ext uri="{FF2B5EF4-FFF2-40B4-BE49-F238E27FC236}">
                  <a16:creationId xmlns:a16="http://schemas.microsoft.com/office/drawing/2014/main" id="{CFE2DB3A-C966-9265-E465-BDEFB126C22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6;p24">
              <a:extLst>
                <a:ext uri="{FF2B5EF4-FFF2-40B4-BE49-F238E27FC236}">
                  <a16:creationId xmlns:a16="http://schemas.microsoft.com/office/drawing/2014/main" id="{F13FEC7F-1E66-AC59-96C5-A692AA0A0BCC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7;p24">
              <a:extLst>
                <a:ext uri="{FF2B5EF4-FFF2-40B4-BE49-F238E27FC236}">
                  <a16:creationId xmlns:a16="http://schemas.microsoft.com/office/drawing/2014/main" id="{D26E2028-516A-99DF-70F3-6D80AF6DBBF6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8;p24">
              <a:extLst>
                <a:ext uri="{FF2B5EF4-FFF2-40B4-BE49-F238E27FC236}">
                  <a16:creationId xmlns:a16="http://schemas.microsoft.com/office/drawing/2014/main" id="{80BA0281-C3CA-3375-3DA9-63915E7A1FA5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9;p24">
              <a:extLst>
                <a:ext uri="{FF2B5EF4-FFF2-40B4-BE49-F238E27FC236}">
                  <a16:creationId xmlns:a16="http://schemas.microsoft.com/office/drawing/2014/main" id="{0E26F037-913D-00A8-05EE-26353E09F49F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20;p24">
              <a:extLst>
                <a:ext uri="{FF2B5EF4-FFF2-40B4-BE49-F238E27FC236}">
                  <a16:creationId xmlns:a16="http://schemas.microsoft.com/office/drawing/2014/main" id="{32B291C8-1B14-CB46-0640-414A8A7F12D7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21;p24">
              <a:extLst>
                <a:ext uri="{FF2B5EF4-FFF2-40B4-BE49-F238E27FC236}">
                  <a16:creationId xmlns:a16="http://schemas.microsoft.com/office/drawing/2014/main" id="{5A8141F1-D12F-6ACA-08CD-87B524908705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22;p24">
              <a:extLst>
                <a:ext uri="{FF2B5EF4-FFF2-40B4-BE49-F238E27FC236}">
                  <a16:creationId xmlns:a16="http://schemas.microsoft.com/office/drawing/2014/main" id="{F7D3CD6E-D5D0-6D02-EA44-1EB210772AEB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23;p24">
              <a:extLst>
                <a:ext uri="{FF2B5EF4-FFF2-40B4-BE49-F238E27FC236}">
                  <a16:creationId xmlns:a16="http://schemas.microsoft.com/office/drawing/2014/main" id="{D02D9FF4-B691-A2F0-098B-E2C8A99DF5AF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24;p24">
              <a:extLst>
                <a:ext uri="{FF2B5EF4-FFF2-40B4-BE49-F238E27FC236}">
                  <a16:creationId xmlns:a16="http://schemas.microsoft.com/office/drawing/2014/main" id="{9EF9AFBF-79F6-786B-53BF-F53BAB5DEB05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25;p24">
              <a:extLst>
                <a:ext uri="{FF2B5EF4-FFF2-40B4-BE49-F238E27FC236}">
                  <a16:creationId xmlns:a16="http://schemas.microsoft.com/office/drawing/2014/main" id="{FBFB804B-F562-6241-F450-5823D57AF7C4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26;p24">
              <a:extLst>
                <a:ext uri="{FF2B5EF4-FFF2-40B4-BE49-F238E27FC236}">
                  <a16:creationId xmlns:a16="http://schemas.microsoft.com/office/drawing/2014/main" id="{463DD764-7C62-948F-727B-03F5E168ED71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27;p24">
              <a:extLst>
                <a:ext uri="{FF2B5EF4-FFF2-40B4-BE49-F238E27FC236}">
                  <a16:creationId xmlns:a16="http://schemas.microsoft.com/office/drawing/2014/main" id="{2841DEEA-75CE-FF44-992F-21A2DFD74CDC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8;p24">
              <a:extLst>
                <a:ext uri="{FF2B5EF4-FFF2-40B4-BE49-F238E27FC236}">
                  <a16:creationId xmlns:a16="http://schemas.microsoft.com/office/drawing/2014/main" id="{DB66F68E-4D61-3008-D521-D175FCB676E8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9;p24">
              <a:extLst>
                <a:ext uri="{FF2B5EF4-FFF2-40B4-BE49-F238E27FC236}">
                  <a16:creationId xmlns:a16="http://schemas.microsoft.com/office/drawing/2014/main" id="{37C72B7E-3C6D-C6FC-3315-2F70CCFFEF52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30;p24">
              <a:extLst>
                <a:ext uri="{FF2B5EF4-FFF2-40B4-BE49-F238E27FC236}">
                  <a16:creationId xmlns:a16="http://schemas.microsoft.com/office/drawing/2014/main" id="{171E4C61-90E3-D35E-CAB1-C859B5101FEF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31;p24">
              <a:extLst>
                <a:ext uri="{FF2B5EF4-FFF2-40B4-BE49-F238E27FC236}">
                  <a16:creationId xmlns:a16="http://schemas.microsoft.com/office/drawing/2014/main" id="{2E470675-08E3-662C-3C41-CB652AFFB971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32;p24">
              <a:extLst>
                <a:ext uri="{FF2B5EF4-FFF2-40B4-BE49-F238E27FC236}">
                  <a16:creationId xmlns:a16="http://schemas.microsoft.com/office/drawing/2014/main" id="{0AB1A264-E2FD-CC56-FDE8-7DF369D89F15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33;p24">
              <a:extLst>
                <a:ext uri="{FF2B5EF4-FFF2-40B4-BE49-F238E27FC236}">
                  <a16:creationId xmlns:a16="http://schemas.microsoft.com/office/drawing/2014/main" id="{02EFDAF8-E61B-17B4-D4CE-01308F24F43F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34;p24">
              <a:extLst>
                <a:ext uri="{FF2B5EF4-FFF2-40B4-BE49-F238E27FC236}">
                  <a16:creationId xmlns:a16="http://schemas.microsoft.com/office/drawing/2014/main" id="{328C3320-F4DD-2EF5-C1B9-FF6C84B01319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35;p24">
              <a:extLst>
                <a:ext uri="{FF2B5EF4-FFF2-40B4-BE49-F238E27FC236}">
                  <a16:creationId xmlns:a16="http://schemas.microsoft.com/office/drawing/2014/main" id="{DA5225E2-F9B1-719D-3E85-CC4D71EE44BD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36;p24">
              <a:extLst>
                <a:ext uri="{FF2B5EF4-FFF2-40B4-BE49-F238E27FC236}">
                  <a16:creationId xmlns:a16="http://schemas.microsoft.com/office/drawing/2014/main" id="{EDB35F98-0F6C-93B9-E7BA-DE61B0E5B4A7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37;p24">
              <a:extLst>
                <a:ext uri="{FF2B5EF4-FFF2-40B4-BE49-F238E27FC236}">
                  <a16:creationId xmlns:a16="http://schemas.microsoft.com/office/drawing/2014/main" id="{12500D36-679D-F5E5-9E49-4491187BFCEE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38;p24">
              <a:extLst>
                <a:ext uri="{FF2B5EF4-FFF2-40B4-BE49-F238E27FC236}">
                  <a16:creationId xmlns:a16="http://schemas.microsoft.com/office/drawing/2014/main" id="{4549AB75-8B59-07E4-4913-B03B7BB51856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39;p24">
              <a:extLst>
                <a:ext uri="{FF2B5EF4-FFF2-40B4-BE49-F238E27FC236}">
                  <a16:creationId xmlns:a16="http://schemas.microsoft.com/office/drawing/2014/main" id="{7D431BCD-AA6C-11B0-8AE6-DBF29D7860CA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0;p24">
              <a:extLst>
                <a:ext uri="{FF2B5EF4-FFF2-40B4-BE49-F238E27FC236}">
                  <a16:creationId xmlns:a16="http://schemas.microsoft.com/office/drawing/2014/main" id="{BD2C53C7-316D-787E-9A4C-5274C3545B38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1;p24">
              <a:extLst>
                <a:ext uri="{FF2B5EF4-FFF2-40B4-BE49-F238E27FC236}">
                  <a16:creationId xmlns:a16="http://schemas.microsoft.com/office/drawing/2014/main" id="{606010FE-4E4B-C302-1850-CE4442425CF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2;p24">
              <a:extLst>
                <a:ext uri="{FF2B5EF4-FFF2-40B4-BE49-F238E27FC236}">
                  <a16:creationId xmlns:a16="http://schemas.microsoft.com/office/drawing/2014/main" id="{D48D9AC5-E912-D5CD-80B4-7780A6691ECE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3;p24">
              <a:extLst>
                <a:ext uri="{FF2B5EF4-FFF2-40B4-BE49-F238E27FC236}">
                  <a16:creationId xmlns:a16="http://schemas.microsoft.com/office/drawing/2014/main" id="{B1793DB3-112C-CA5C-CB43-AEB9D77444AF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44;p24">
              <a:extLst>
                <a:ext uri="{FF2B5EF4-FFF2-40B4-BE49-F238E27FC236}">
                  <a16:creationId xmlns:a16="http://schemas.microsoft.com/office/drawing/2014/main" id="{D9F3537D-6DF3-78EE-CB64-639720E7B7AC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45;p24">
              <a:extLst>
                <a:ext uri="{FF2B5EF4-FFF2-40B4-BE49-F238E27FC236}">
                  <a16:creationId xmlns:a16="http://schemas.microsoft.com/office/drawing/2014/main" id="{0BD0BE7A-8CDF-6BA6-A023-F3A04E1909A6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46;p24">
              <a:extLst>
                <a:ext uri="{FF2B5EF4-FFF2-40B4-BE49-F238E27FC236}">
                  <a16:creationId xmlns:a16="http://schemas.microsoft.com/office/drawing/2014/main" id="{5EF6E0C9-6C85-D217-1975-5F77039E2FD0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47;p24">
              <a:extLst>
                <a:ext uri="{FF2B5EF4-FFF2-40B4-BE49-F238E27FC236}">
                  <a16:creationId xmlns:a16="http://schemas.microsoft.com/office/drawing/2014/main" id="{463CB1B1-E7A7-3172-FF54-C192996B7552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48;p24">
              <a:extLst>
                <a:ext uri="{FF2B5EF4-FFF2-40B4-BE49-F238E27FC236}">
                  <a16:creationId xmlns:a16="http://schemas.microsoft.com/office/drawing/2014/main" id="{37E93C9B-0FDC-CFF4-BE04-07D6EF0D4174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49;p24">
              <a:extLst>
                <a:ext uri="{FF2B5EF4-FFF2-40B4-BE49-F238E27FC236}">
                  <a16:creationId xmlns:a16="http://schemas.microsoft.com/office/drawing/2014/main" id="{05C6FC88-1FC1-D44C-6728-0F5BE345F4A2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0;p24">
              <a:extLst>
                <a:ext uri="{FF2B5EF4-FFF2-40B4-BE49-F238E27FC236}">
                  <a16:creationId xmlns:a16="http://schemas.microsoft.com/office/drawing/2014/main" id="{308A7CAC-0EB2-E23D-3325-5116B494F7E6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1;p24">
              <a:extLst>
                <a:ext uri="{FF2B5EF4-FFF2-40B4-BE49-F238E27FC236}">
                  <a16:creationId xmlns:a16="http://schemas.microsoft.com/office/drawing/2014/main" id="{EC914A26-D935-B13E-42F1-C238421378E5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2;p24">
              <a:extLst>
                <a:ext uri="{FF2B5EF4-FFF2-40B4-BE49-F238E27FC236}">
                  <a16:creationId xmlns:a16="http://schemas.microsoft.com/office/drawing/2014/main" id="{F92D16E4-3D90-E4F9-943E-CB6528A11AD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3;p24">
              <a:extLst>
                <a:ext uri="{FF2B5EF4-FFF2-40B4-BE49-F238E27FC236}">
                  <a16:creationId xmlns:a16="http://schemas.microsoft.com/office/drawing/2014/main" id="{F3943BB2-09DE-43D4-E58A-F11344FD9445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4;p24">
              <a:extLst>
                <a:ext uri="{FF2B5EF4-FFF2-40B4-BE49-F238E27FC236}">
                  <a16:creationId xmlns:a16="http://schemas.microsoft.com/office/drawing/2014/main" id="{33FDB297-5CAE-8BAF-F07D-1FD2E268AB2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5;p24">
              <a:extLst>
                <a:ext uri="{FF2B5EF4-FFF2-40B4-BE49-F238E27FC236}">
                  <a16:creationId xmlns:a16="http://schemas.microsoft.com/office/drawing/2014/main" id="{C01267D8-5119-69A3-BE8F-98E6567E93A0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6;p24">
              <a:extLst>
                <a:ext uri="{FF2B5EF4-FFF2-40B4-BE49-F238E27FC236}">
                  <a16:creationId xmlns:a16="http://schemas.microsoft.com/office/drawing/2014/main" id="{3673CCB7-7652-0C47-60CF-E152231F35BD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7;p24">
              <a:extLst>
                <a:ext uri="{FF2B5EF4-FFF2-40B4-BE49-F238E27FC236}">
                  <a16:creationId xmlns:a16="http://schemas.microsoft.com/office/drawing/2014/main" id="{54680744-8DDB-364F-9EF2-896CF533213E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8;p24">
              <a:extLst>
                <a:ext uri="{FF2B5EF4-FFF2-40B4-BE49-F238E27FC236}">
                  <a16:creationId xmlns:a16="http://schemas.microsoft.com/office/drawing/2014/main" id="{5938C543-9431-E49D-77FA-5217F9A70FA6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59;p24">
              <a:extLst>
                <a:ext uri="{FF2B5EF4-FFF2-40B4-BE49-F238E27FC236}">
                  <a16:creationId xmlns:a16="http://schemas.microsoft.com/office/drawing/2014/main" id="{55FCB3F7-4867-5A61-9363-75C90CEFECA8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60;p24">
              <a:extLst>
                <a:ext uri="{FF2B5EF4-FFF2-40B4-BE49-F238E27FC236}">
                  <a16:creationId xmlns:a16="http://schemas.microsoft.com/office/drawing/2014/main" id="{49218E03-6D0B-F218-CD49-39164F35E6E4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61;p24">
              <a:extLst>
                <a:ext uri="{FF2B5EF4-FFF2-40B4-BE49-F238E27FC236}">
                  <a16:creationId xmlns:a16="http://schemas.microsoft.com/office/drawing/2014/main" id="{4E4DD9CA-9B24-5E27-6703-3708326CF2C9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62;p24">
              <a:extLst>
                <a:ext uri="{FF2B5EF4-FFF2-40B4-BE49-F238E27FC236}">
                  <a16:creationId xmlns:a16="http://schemas.microsoft.com/office/drawing/2014/main" id="{BE6A7C9A-A47A-6857-EB57-EBE70FF902B2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63;p24">
              <a:extLst>
                <a:ext uri="{FF2B5EF4-FFF2-40B4-BE49-F238E27FC236}">
                  <a16:creationId xmlns:a16="http://schemas.microsoft.com/office/drawing/2014/main" id="{ED151E5D-E700-EADE-B2EF-3790EA24A640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64;p24">
              <a:extLst>
                <a:ext uri="{FF2B5EF4-FFF2-40B4-BE49-F238E27FC236}">
                  <a16:creationId xmlns:a16="http://schemas.microsoft.com/office/drawing/2014/main" id="{E1D98F46-4E14-6399-50E4-2E968A476777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65;p24">
              <a:extLst>
                <a:ext uri="{FF2B5EF4-FFF2-40B4-BE49-F238E27FC236}">
                  <a16:creationId xmlns:a16="http://schemas.microsoft.com/office/drawing/2014/main" id="{E1A3D402-0423-2959-D373-4628568D5D8D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66;p24">
              <a:extLst>
                <a:ext uri="{FF2B5EF4-FFF2-40B4-BE49-F238E27FC236}">
                  <a16:creationId xmlns:a16="http://schemas.microsoft.com/office/drawing/2014/main" id="{2E4CCDA2-C645-83C9-5ED8-1C6B4419957F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67;p24">
              <a:extLst>
                <a:ext uri="{FF2B5EF4-FFF2-40B4-BE49-F238E27FC236}">
                  <a16:creationId xmlns:a16="http://schemas.microsoft.com/office/drawing/2014/main" id="{FF08DF3C-3B2B-7C8C-3572-EAC53CA6DCA3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68;p24">
              <a:extLst>
                <a:ext uri="{FF2B5EF4-FFF2-40B4-BE49-F238E27FC236}">
                  <a16:creationId xmlns:a16="http://schemas.microsoft.com/office/drawing/2014/main" id="{2392528F-3C9E-16E9-ECB6-2C014577D5F9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69;p24">
              <a:extLst>
                <a:ext uri="{FF2B5EF4-FFF2-40B4-BE49-F238E27FC236}">
                  <a16:creationId xmlns:a16="http://schemas.microsoft.com/office/drawing/2014/main" id="{8E36C319-F40D-9E75-AAD1-5DC87B308FF7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70;p24">
              <a:extLst>
                <a:ext uri="{FF2B5EF4-FFF2-40B4-BE49-F238E27FC236}">
                  <a16:creationId xmlns:a16="http://schemas.microsoft.com/office/drawing/2014/main" id="{DFC46F92-605B-307A-44C1-AD5298B2EE2F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71;p24">
              <a:extLst>
                <a:ext uri="{FF2B5EF4-FFF2-40B4-BE49-F238E27FC236}">
                  <a16:creationId xmlns:a16="http://schemas.microsoft.com/office/drawing/2014/main" id="{BCB2678E-7132-57CF-EFC9-9F069280A5C6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72;p24">
              <a:extLst>
                <a:ext uri="{FF2B5EF4-FFF2-40B4-BE49-F238E27FC236}">
                  <a16:creationId xmlns:a16="http://schemas.microsoft.com/office/drawing/2014/main" id="{EA25BAD8-9244-3A36-4CFF-D53B11F450AE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73;p24">
              <a:extLst>
                <a:ext uri="{FF2B5EF4-FFF2-40B4-BE49-F238E27FC236}">
                  <a16:creationId xmlns:a16="http://schemas.microsoft.com/office/drawing/2014/main" id="{16689C37-1737-ABD2-A75F-1CB3C2F95A2F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74;p24">
              <a:extLst>
                <a:ext uri="{FF2B5EF4-FFF2-40B4-BE49-F238E27FC236}">
                  <a16:creationId xmlns:a16="http://schemas.microsoft.com/office/drawing/2014/main" id="{6E5B2BD2-2105-6900-33C7-7778DC692FE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75;p24">
              <a:extLst>
                <a:ext uri="{FF2B5EF4-FFF2-40B4-BE49-F238E27FC236}">
                  <a16:creationId xmlns:a16="http://schemas.microsoft.com/office/drawing/2014/main" id="{8CA9A8F1-5B2D-667A-9436-BC36B876F20A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slam_1">
            <a:hlinkClick r:id="" action="ppaction://media"/>
            <a:extLst>
              <a:ext uri="{FF2B5EF4-FFF2-40B4-BE49-F238E27FC236}">
                <a16:creationId xmlns:a16="http://schemas.microsoft.com/office/drawing/2014/main" id="{ADED9EFC-8FD8-07CF-8CB1-4496F5034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0891" y="62198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4"/>
    </mc:Choice>
    <mc:Fallback xmlns="">
      <p:transition spd="slow" advTm="3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65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0486-2D37-A6F3-327F-01FB7300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3305-12F0-443B-4D0B-A1DFBFAF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Importing the necessary libraries.</a:t>
            </a:r>
          </a:p>
          <a:p>
            <a:endParaRPr lang="en-US" sz="2400" dirty="0"/>
          </a:p>
          <a:p>
            <a:r>
              <a:rPr lang="en-US" sz="2400" dirty="0"/>
              <a:t>Importing the dataset.</a:t>
            </a:r>
          </a:p>
          <a:p>
            <a:endParaRPr lang="en-US" sz="2400" dirty="0"/>
          </a:p>
          <a:p>
            <a:r>
              <a:rPr lang="en-US" sz="2400" dirty="0"/>
              <a:t>Cleaning and analyzing the dataset.</a:t>
            </a:r>
          </a:p>
          <a:p>
            <a:endParaRPr lang="en-US" sz="2400" dirty="0"/>
          </a:p>
          <a:p>
            <a:r>
              <a:rPr lang="en-US" sz="2400" dirty="0"/>
              <a:t>Using random forest for making prediction.</a:t>
            </a:r>
          </a:p>
          <a:p>
            <a:endParaRPr lang="en-US" sz="2400" dirty="0"/>
          </a:p>
        </p:txBody>
      </p:sp>
      <p:grpSp>
        <p:nvGrpSpPr>
          <p:cNvPr id="4" name="Google Shape;210;p24">
            <a:extLst>
              <a:ext uri="{FF2B5EF4-FFF2-40B4-BE49-F238E27FC236}">
                <a16:creationId xmlns:a16="http://schemas.microsoft.com/office/drawing/2014/main" id="{8C16CA03-5D60-D639-124F-3FA931580331}"/>
              </a:ext>
            </a:extLst>
          </p:cNvPr>
          <p:cNvGrpSpPr/>
          <p:nvPr/>
        </p:nvGrpSpPr>
        <p:grpSpPr>
          <a:xfrm flipH="1">
            <a:off x="8115374" y="866887"/>
            <a:ext cx="4076626" cy="2898867"/>
            <a:chOff x="4388650" y="2224200"/>
            <a:chExt cx="1707525" cy="1174775"/>
          </a:xfrm>
        </p:grpSpPr>
        <p:sp>
          <p:nvSpPr>
            <p:cNvPr id="5" name="Google Shape;211;p24">
              <a:extLst>
                <a:ext uri="{FF2B5EF4-FFF2-40B4-BE49-F238E27FC236}">
                  <a16:creationId xmlns:a16="http://schemas.microsoft.com/office/drawing/2014/main" id="{700E3DBE-DCE3-F6A8-1214-CECF2FC64EEF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;p24">
              <a:extLst>
                <a:ext uri="{FF2B5EF4-FFF2-40B4-BE49-F238E27FC236}">
                  <a16:creationId xmlns:a16="http://schemas.microsoft.com/office/drawing/2014/main" id="{9C61E13F-C327-5527-08D5-1679C4A2F57C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;p24">
              <a:extLst>
                <a:ext uri="{FF2B5EF4-FFF2-40B4-BE49-F238E27FC236}">
                  <a16:creationId xmlns:a16="http://schemas.microsoft.com/office/drawing/2014/main" id="{28AC0218-5A6F-8F12-BF60-0E5BE07F17BD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4;p24">
              <a:extLst>
                <a:ext uri="{FF2B5EF4-FFF2-40B4-BE49-F238E27FC236}">
                  <a16:creationId xmlns:a16="http://schemas.microsoft.com/office/drawing/2014/main" id="{044FC36C-2E04-E287-776B-61D9DEDD481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5;p24">
              <a:extLst>
                <a:ext uri="{FF2B5EF4-FFF2-40B4-BE49-F238E27FC236}">
                  <a16:creationId xmlns:a16="http://schemas.microsoft.com/office/drawing/2014/main" id="{1B704324-7E2F-D9A3-1930-BBCB19FDC9FD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6;p24">
              <a:extLst>
                <a:ext uri="{FF2B5EF4-FFF2-40B4-BE49-F238E27FC236}">
                  <a16:creationId xmlns:a16="http://schemas.microsoft.com/office/drawing/2014/main" id="{6D9937C7-0F29-66A4-4EE7-35EEEE140D07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;p24">
              <a:extLst>
                <a:ext uri="{FF2B5EF4-FFF2-40B4-BE49-F238E27FC236}">
                  <a16:creationId xmlns:a16="http://schemas.microsoft.com/office/drawing/2014/main" id="{2CF4FBC0-9AB8-751E-D5D2-C0F35203B71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;p24">
              <a:extLst>
                <a:ext uri="{FF2B5EF4-FFF2-40B4-BE49-F238E27FC236}">
                  <a16:creationId xmlns:a16="http://schemas.microsoft.com/office/drawing/2014/main" id="{706F94AA-CA0D-D383-3BED-4291463696E4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9;p24">
              <a:extLst>
                <a:ext uri="{FF2B5EF4-FFF2-40B4-BE49-F238E27FC236}">
                  <a16:creationId xmlns:a16="http://schemas.microsoft.com/office/drawing/2014/main" id="{2DBC581C-02F1-EE0A-0124-25021BCA1D48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0;p24">
              <a:extLst>
                <a:ext uri="{FF2B5EF4-FFF2-40B4-BE49-F238E27FC236}">
                  <a16:creationId xmlns:a16="http://schemas.microsoft.com/office/drawing/2014/main" id="{702E91E9-9DE8-A8E4-7898-731538197305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1;p24">
              <a:extLst>
                <a:ext uri="{FF2B5EF4-FFF2-40B4-BE49-F238E27FC236}">
                  <a16:creationId xmlns:a16="http://schemas.microsoft.com/office/drawing/2014/main" id="{861A9974-26F0-E2D3-AFD3-41A6149F68CA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2;p24">
              <a:extLst>
                <a:ext uri="{FF2B5EF4-FFF2-40B4-BE49-F238E27FC236}">
                  <a16:creationId xmlns:a16="http://schemas.microsoft.com/office/drawing/2014/main" id="{20106FE7-0116-75A2-6392-FFBC60D519F4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3;p24">
              <a:extLst>
                <a:ext uri="{FF2B5EF4-FFF2-40B4-BE49-F238E27FC236}">
                  <a16:creationId xmlns:a16="http://schemas.microsoft.com/office/drawing/2014/main" id="{FDDE2084-17C0-A930-D141-1916558BF578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;p24">
              <a:extLst>
                <a:ext uri="{FF2B5EF4-FFF2-40B4-BE49-F238E27FC236}">
                  <a16:creationId xmlns:a16="http://schemas.microsoft.com/office/drawing/2014/main" id="{F0B3CE84-A5DC-CEBE-FBB5-37BCF0609208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5;p24">
              <a:extLst>
                <a:ext uri="{FF2B5EF4-FFF2-40B4-BE49-F238E27FC236}">
                  <a16:creationId xmlns:a16="http://schemas.microsoft.com/office/drawing/2014/main" id="{55F9D181-E05D-27B4-852C-87F5120C28D3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6;p24">
              <a:extLst>
                <a:ext uri="{FF2B5EF4-FFF2-40B4-BE49-F238E27FC236}">
                  <a16:creationId xmlns:a16="http://schemas.microsoft.com/office/drawing/2014/main" id="{F66DCC79-9B2A-FDEF-AC6B-DBA93C873B7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7;p24">
              <a:extLst>
                <a:ext uri="{FF2B5EF4-FFF2-40B4-BE49-F238E27FC236}">
                  <a16:creationId xmlns:a16="http://schemas.microsoft.com/office/drawing/2014/main" id="{B0FE022D-DB56-F75C-9DC0-7FA892B350F9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8;p24">
              <a:extLst>
                <a:ext uri="{FF2B5EF4-FFF2-40B4-BE49-F238E27FC236}">
                  <a16:creationId xmlns:a16="http://schemas.microsoft.com/office/drawing/2014/main" id="{6F2F951E-B07D-55F2-BC9E-13CB5C8B2C97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9;p24">
              <a:extLst>
                <a:ext uri="{FF2B5EF4-FFF2-40B4-BE49-F238E27FC236}">
                  <a16:creationId xmlns:a16="http://schemas.microsoft.com/office/drawing/2014/main" id="{7ECDA76C-4F98-32E1-0714-B27639B019A8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;p24">
              <a:extLst>
                <a:ext uri="{FF2B5EF4-FFF2-40B4-BE49-F238E27FC236}">
                  <a16:creationId xmlns:a16="http://schemas.microsoft.com/office/drawing/2014/main" id="{3EA43DDC-9123-A677-1718-5F4D2BD2EE0D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;p24">
              <a:extLst>
                <a:ext uri="{FF2B5EF4-FFF2-40B4-BE49-F238E27FC236}">
                  <a16:creationId xmlns:a16="http://schemas.microsoft.com/office/drawing/2014/main" id="{3A1DF697-B3D3-D5DE-4CF3-FD2326937364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2;p24">
              <a:extLst>
                <a:ext uri="{FF2B5EF4-FFF2-40B4-BE49-F238E27FC236}">
                  <a16:creationId xmlns:a16="http://schemas.microsoft.com/office/drawing/2014/main" id="{E7D91E7F-7FF6-8554-CB47-4BABCC2F2DC1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24">
              <a:extLst>
                <a:ext uri="{FF2B5EF4-FFF2-40B4-BE49-F238E27FC236}">
                  <a16:creationId xmlns:a16="http://schemas.microsoft.com/office/drawing/2014/main" id="{1E510182-D348-398D-D4D6-A2F2CF3851EE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4;p24">
              <a:extLst>
                <a:ext uri="{FF2B5EF4-FFF2-40B4-BE49-F238E27FC236}">
                  <a16:creationId xmlns:a16="http://schemas.microsoft.com/office/drawing/2014/main" id="{E621C14A-AD24-FC06-888B-659DFAD0E825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5;p24">
              <a:extLst>
                <a:ext uri="{FF2B5EF4-FFF2-40B4-BE49-F238E27FC236}">
                  <a16:creationId xmlns:a16="http://schemas.microsoft.com/office/drawing/2014/main" id="{19F3217D-D88E-E56F-5553-2BE734CBD4C8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6;p24">
              <a:extLst>
                <a:ext uri="{FF2B5EF4-FFF2-40B4-BE49-F238E27FC236}">
                  <a16:creationId xmlns:a16="http://schemas.microsoft.com/office/drawing/2014/main" id="{D10A85E1-E751-42BC-8967-DBBB66EFD2AA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7;p24">
              <a:extLst>
                <a:ext uri="{FF2B5EF4-FFF2-40B4-BE49-F238E27FC236}">
                  <a16:creationId xmlns:a16="http://schemas.microsoft.com/office/drawing/2014/main" id="{567A1D53-E076-2E65-C00A-68CFADB0B52A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8;p24">
              <a:extLst>
                <a:ext uri="{FF2B5EF4-FFF2-40B4-BE49-F238E27FC236}">
                  <a16:creationId xmlns:a16="http://schemas.microsoft.com/office/drawing/2014/main" id="{5E873505-2E7B-6DDD-8222-078A29053CE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9;p24">
              <a:extLst>
                <a:ext uri="{FF2B5EF4-FFF2-40B4-BE49-F238E27FC236}">
                  <a16:creationId xmlns:a16="http://schemas.microsoft.com/office/drawing/2014/main" id="{1DCB992B-BD35-C4E5-77F8-3D6E6790C67E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;p24">
              <a:extLst>
                <a:ext uri="{FF2B5EF4-FFF2-40B4-BE49-F238E27FC236}">
                  <a16:creationId xmlns:a16="http://schemas.microsoft.com/office/drawing/2014/main" id="{C84B30BB-6241-6BCB-34EF-B196894B5995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1;p24">
              <a:extLst>
                <a:ext uri="{FF2B5EF4-FFF2-40B4-BE49-F238E27FC236}">
                  <a16:creationId xmlns:a16="http://schemas.microsoft.com/office/drawing/2014/main" id="{9C15C713-9144-4E9A-86F4-85D2C76DF1DC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;p24">
              <a:extLst>
                <a:ext uri="{FF2B5EF4-FFF2-40B4-BE49-F238E27FC236}">
                  <a16:creationId xmlns:a16="http://schemas.microsoft.com/office/drawing/2014/main" id="{98F2D120-6AA5-88A0-E331-579465325547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;p24">
              <a:extLst>
                <a:ext uri="{FF2B5EF4-FFF2-40B4-BE49-F238E27FC236}">
                  <a16:creationId xmlns:a16="http://schemas.microsoft.com/office/drawing/2014/main" id="{735B774C-F5C3-85BA-4AA3-5DBD6B6836C3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4;p24">
              <a:extLst>
                <a:ext uri="{FF2B5EF4-FFF2-40B4-BE49-F238E27FC236}">
                  <a16:creationId xmlns:a16="http://schemas.microsoft.com/office/drawing/2014/main" id="{0488F92A-5933-5DCE-DEB4-C38FC8EDE21F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5;p24">
              <a:extLst>
                <a:ext uri="{FF2B5EF4-FFF2-40B4-BE49-F238E27FC236}">
                  <a16:creationId xmlns:a16="http://schemas.microsoft.com/office/drawing/2014/main" id="{D6C6D0B8-7C6C-7080-A373-359EEF29A1D1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6;p24">
              <a:extLst>
                <a:ext uri="{FF2B5EF4-FFF2-40B4-BE49-F238E27FC236}">
                  <a16:creationId xmlns:a16="http://schemas.microsoft.com/office/drawing/2014/main" id="{ADD1A36D-AECD-93B4-9260-17A5F1AEE28B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7;p24">
              <a:extLst>
                <a:ext uri="{FF2B5EF4-FFF2-40B4-BE49-F238E27FC236}">
                  <a16:creationId xmlns:a16="http://schemas.microsoft.com/office/drawing/2014/main" id="{A893E1BF-20E4-E623-C49D-713CA8AEE894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;p24">
              <a:extLst>
                <a:ext uri="{FF2B5EF4-FFF2-40B4-BE49-F238E27FC236}">
                  <a16:creationId xmlns:a16="http://schemas.microsoft.com/office/drawing/2014/main" id="{79576C91-A030-DC61-CF68-A433B130D99B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9;p24">
              <a:extLst>
                <a:ext uri="{FF2B5EF4-FFF2-40B4-BE49-F238E27FC236}">
                  <a16:creationId xmlns:a16="http://schemas.microsoft.com/office/drawing/2014/main" id="{51A29629-AC0A-00B6-1F58-2375622825DD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0;p24">
              <a:extLst>
                <a:ext uri="{FF2B5EF4-FFF2-40B4-BE49-F238E27FC236}">
                  <a16:creationId xmlns:a16="http://schemas.microsoft.com/office/drawing/2014/main" id="{705804E7-EE74-6957-0A75-CAD50E4149B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1;p24">
              <a:extLst>
                <a:ext uri="{FF2B5EF4-FFF2-40B4-BE49-F238E27FC236}">
                  <a16:creationId xmlns:a16="http://schemas.microsoft.com/office/drawing/2014/main" id="{263F1059-C839-DC4A-4BCA-40349F013DEB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2;p24">
              <a:extLst>
                <a:ext uri="{FF2B5EF4-FFF2-40B4-BE49-F238E27FC236}">
                  <a16:creationId xmlns:a16="http://schemas.microsoft.com/office/drawing/2014/main" id="{1E8AE2E8-F623-8987-27BD-7DE03C1BB3F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3;p24">
              <a:extLst>
                <a:ext uri="{FF2B5EF4-FFF2-40B4-BE49-F238E27FC236}">
                  <a16:creationId xmlns:a16="http://schemas.microsoft.com/office/drawing/2014/main" id="{248470C6-1801-DCA7-FFF8-C56727BAF777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;p24">
              <a:extLst>
                <a:ext uri="{FF2B5EF4-FFF2-40B4-BE49-F238E27FC236}">
                  <a16:creationId xmlns:a16="http://schemas.microsoft.com/office/drawing/2014/main" id="{A3772AD7-D292-E93E-0BC3-3B07437ED9AE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5;p24">
              <a:extLst>
                <a:ext uri="{FF2B5EF4-FFF2-40B4-BE49-F238E27FC236}">
                  <a16:creationId xmlns:a16="http://schemas.microsoft.com/office/drawing/2014/main" id="{D6A0086C-86C8-84B5-E273-04CC5382B577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6;p24">
              <a:extLst>
                <a:ext uri="{FF2B5EF4-FFF2-40B4-BE49-F238E27FC236}">
                  <a16:creationId xmlns:a16="http://schemas.microsoft.com/office/drawing/2014/main" id="{90F98B4A-6BD2-35F8-45F6-4880E90F62CE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7;p24">
              <a:extLst>
                <a:ext uri="{FF2B5EF4-FFF2-40B4-BE49-F238E27FC236}">
                  <a16:creationId xmlns:a16="http://schemas.microsoft.com/office/drawing/2014/main" id="{9A8FACE4-3F0B-72B3-F335-3DDEBEC292FC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8;p24">
              <a:extLst>
                <a:ext uri="{FF2B5EF4-FFF2-40B4-BE49-F238E27FC236}">
                  <a16:creationId xmlns:a16="http://schemas.microsoft.com/office/drawing/2014/main" id="{BBC477CC-8FFE-E91A-3EDD-CEFE8F4883F3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9;p24">
              <a:extLst>
                <a:ext uri="{FF2B5EF4-FFF2-40B4-BE49-F238E27FC236}">
                  <a16:creationId xmlns:a16="http://schemas.microsoft.com/office/drawing/2014/main" id="{E2B25955-EFE3-F6A9-8845-8C02BF2C4687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0;p24">
              <a:extLst>
                <a:ext uri="{FF2B5EF4-FFF2-40B4-BE49-F238E27FC236}">
                  <a16:creationId xmlns:a16="http://schemas.microsoft.com/office/drawing/2014/main" id="{81EC4B49-A7B4-5BFC-55B9-CEAB724C2C5E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1;p24">
              <a:extLst>
                <a:ext uri="{FF2B5EF4-FFF2-40B4-BE49-F238E27FC236}">
                  <a16:creationId xmlns:a16="http://schemas.microsoft.com/office/drawing/2014/main" id="{94F28DA7-8BB6-898F-60EB-05AE39054AD3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2;p24">
              <a:extLst>
                <a:ext uri="{FF2B5EF4-FFF2-40B4-BE49-F238E27FC236}">
                  <a16:creationId xmlns:a16="http://schemas.microsoft.com/office/drawing/2014/main" id="{BED5D9E3-6D75-2F53-C4F0-09CEB1E425BA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3;p24">
              <a:extLst>
                <a:ext uri="{FF2B5EF4-FFF2-40B4-BE49-F238E27FC236}">
                  <a16:creationId xmlns:a16="http://schemas.microsoft.com/office/drawing/2014/main" id="{E6C57D7B-0A27-B9C3-3191-1AA8F6107FA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4;p24">
              <a:extLst>
                <a:ext uri="{FF2B5EF4-FFF2-40B4-BE49-F238E27FC236}">
                  <a16:creationId xmlns:a16="http://schemas.microsoft.com/office/drawing/2014/main" id="{02D586C6-E47B-0E16-E309-177844E05EAD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5;p24">
              <a:extLst>
                <a:ext uri="{FF2B5EF4-FFF2-40B4-BE49-F238E27FC236}">
                  <a16:creationId xmlns:a16="http://schemas.microsoft.com/office/drawing/2014/main" id="{F3823C27-D033-BE45-C701-B24C64FC94F8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;p24">
              <a:extLst>
                <a:ext uri="{FF2B5EF4-FFF2-40B4-BE49-F238E27FC236}">
                  <a16:creationId xmlns:a16="http://schemas.microsoft.com/office/drawing/2014/main" id="{BB975E5B-F7A8-9D73-0E50-878526AC851A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7;p24">
              <a:extLst>
                <a:ext uri="{FF2B5EF4-FFF2-40B4-BE49-F238E27FC236}">
                  <a16:creationId xmlns:a16="http://schemas.microsoft.com/office/drawing/2014/main" id="{29D3A071-5DC1-1EC2-AC4C-A44267C88352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8;p24">
              <a:extLst>
                <a:ext uri="{FF2B5EF4-FFF2-40B4-BE49-F238E27FC236}">
                  <a16:creationId xmlns:a16="http://schemas.microsoft.com/office/drawing/2014/main" id="{F4AA0D94-8F2A-D821-FE91-C31F62023CCB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9;p24">
              <a:extLst>
                <a:ext uri="{FF2B5EF4-FFF2-40B4-BE49-F238E27FC236}">
                  <a16:creationId xmlns:a16="http://schemas.microsoft.com/office/drawing/2014/main" id="{F098DEA5-C8DD-29CF-0158-535322099BE6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0;p24">
              <a:extLst>
                <a:ext uri="{FF2B5EF4-FFF2-40B4-BE49-F238E27FC236}">
                  <a16:creationId xmlns:a16="http://schemas.microsoft.com/office/drawing/2014/main" id="{3DB9F83B-C4A8-1862-FBC6-A82334DC8E44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1;p24">
              <a:extLst>
                <a:ext uri="{FF2B5EF4-FFF2-40B4-BE49-F238E27FC236}">
                  <a16:creationId xmlns:a16="http://schemas.microsoft.com/office/drawing/2014/main" id="{B51AD95A-3D86-8A98-422F-AA8CD50D267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2;p24">
              <a:extLst>
                <a:ext uri="{FF2B5EF4-FFF2-40B4-BE49-F238E27FC236}">
                  <a16:creationId xmlns:a16="http://schemas.microsoft.com/office/drawing/2014/main" id="{78057A69-EC12-EE3E-1B38-A26FFB56300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3;p24">
              <a:extLst>
                <a:ext uri="{FF2B5EF4-FFF2-40B4-BE49-F238E27FC236}">
                  <a16:creationId xmlns:a16="http://schemas.microsoft.com/office/drawing/2014/main" id="{87C3BAFE-BA9D-E1A1-39F8-AB4069848F6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4;p24">
              <a:extLst>
                <a:ext uri="{FF2B5EF4-FFF2-40B4-BE49-F238E27FC236}">
                  <a16:creationId xmlns:a16="http://schemas.microsoft.com/office/drawing/2014/main" id="{6E49F63C-9742-D61A-8D65-CF54715AB72E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5;p24">
              <a:extLst>
                <a:ext uri="{FF2B5EF4-FFF2-40B4-BE49-F238E27FC236}">
                  <a16:creationId xmlns:a16="http://schemas.microsoft.com/office/drawing/2014/main" id="{D0074642-A669-D347-B42E-E41E19212677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" name="Islam_2">
            <a:hlinkClick r:id="" action="ppaction://media"/>
            <a:extLst>
              <a:ext uri="{FF2B5EF4-FFF2-40B4-BE49-F238E27FC236}">
                <a16:creationId xmlns:a16="http://schemas.microsoft.com/office/drawing/2014/main" id="{706E4120-E7D0-3914-D15B-5950ACF7F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7075" y="61728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"/>
    </mc:Choice>
    <mc:Fallback xmlns="">
      <p:transition spd="slow" advTm="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30677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2405-A51C-5B15-A412-D39E5BC9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0525"/>
            <a:ext cx="10131425" cy="1456267"/>
          </a:xfrm>
        </p:spPr>
        <p:txBody>
          <a:bodyPr/>
          <a:lstStyle/>
          <a:p>
            <a:r>
              <a:rPr lang="en-US" b="1" cap="none" dirty="0"/>
              <a:t>Importing The Necessary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8A48-852E-EA94-96F2-AA4164BF3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12" y="1690688"/>
            <a:ext cx="7958375" cy="60483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12D61-5E20-8EFA-BE08-70D1D5DFD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85" y="2496691"/>
            <a:ext cx="6949230" cy="1268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2D89B6-6752-A73F-08AF-B8C18FA7E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84" y="3966281"/>
            <a:ext cx="6949230" cy="1295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28C0AE-8655-D5F5-92C7-02CE5126D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84" y="5463445"/>
            <a:ext cx="6949230" cy="917259"/>
          </a:xfrm>
          <a:prstGeom prst="rect">
            <a:avLst/>
          </a:prstGeom>
        </p:spPr>
      </p:pic>
      <p:grpSp>
        <p:nvGrpSpPr>
          <p:cNvPr id="22" name="Google Shape;152;p21">
            <a:extLst>
              <a:ext uri="{FF2B5EF4-FFF2-40B4-BE49-F238E27FC236}">
                <a16:creationId xmlns:a16="http://schemas.microsoft.com/office/drawing/2014/main" id="{773FA4A1-F3A1-E52B-FDB6-5771CE925065}"/>
              </a:ext>
            </a:extLst>
          </p:cNvPr>
          <p:cNvGrpSpPr/>
          <p:nvPr/>
        </p:nvGrpSpPr>
        <p:grpSpPr>
          <a:xfrm>
            <a:off x="10348012" y="383893"/>
            <a:ext cx="1718823" cy="935599"/>
            <a:chOff x="238125" y="2409350"/>
            <a:chExt cx="760575" cy="414000"/>
          </a:xfrm>
        </p:grpSpPr>
        <p:sp>
          <p:nvSpPr>
            <p:cNvPr id="23" name="Google Shape;153;p21">
              <a:extLst>
                <a:ext uri="{FF2B5EF4-FFF2-40B4-BE49-F238E27FC236}">
                  <a16:creationId xmlns:a16="http://schemas.microsoft.com/office/drawing/2014/main" id="{DF0E695D-441F-9A4A-D5CE-38D954E7A1F6}"/>
                </a:ext>
              </a:extLst>
            </p:cNvPr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;p21">
              <a:extLst>
                <a:ext uri="{FF2B5EF4-FFF2-40B4-BE49-F238E27FC236}">
                  <a16:creationId xmlns:a16="http://schemas.microsoft.com/office/drawing/2014/main" id="{83EF5B16-E68E-7EB7-DF03-0FFBAF4B0752}"/>
                </a:ext>
              </a:extLst>
            </p:cNvPr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5;p21">
              <a:extLst>
                <a:ext uri="{FF2B5EF4-FFF2-40B4-BE49-F238E27FC236}">
                  <a16:creationId xmlns:a16="http://schemas.microsoft.com/office/drawing/2014/main" id="{A089108E-A860-F5D5-49F7-227571C1EA2D}"/>
                </a:ext>
              </a:extLst>
            </p:cNvPr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;p21">
              <a:extLst>
                <a:ext uri="{FF2B5EF4-FFF2-40B4-BE49-F238E27FC236}">
                  <a16:creationId xmlns:a16="http://schemas.microsoft.com/office/drawing/2014/main" id="{9DC1B11F-EECB-FDA5-5D2B-5135BC67E6D2}"/>
                </a:ext>
              </a:extLst>
            </p:cNvPr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7;p21">
              <a:extLst>
                <a:ext uri="{FF2B5EF4-FFF2-40B4-BE49-F238E27FC236}">
                  <a16:creationId xmlns:a16="http://schemas.microsoft.com/office/drawing/2014/main" id="{C3183B14-730F-1A40-F457-38ED24D23C57}"/>
                </a:ext>
              </a:extLst>
            </p:cNvPr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8;p21">
              <a:extLst>
                <a:ext uri="{FF2B5EF4-FFF2-40B4-BE49-F238E27FC236}">
                  <a16:creationId xmlns:a16="http://schemas.microsoft.com/office/drawing/2014/main" id="{968E3DAB-59EB-DDE6-0E00-1CCCF44A289C}"/>
                </a:ext>
              </a:extLst>
            </p:cNvPr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;p21">
              <a:extLst>
                <a:ext uri="{FF2B5EF4-FFF2-40B4-BE49-F238E27FC236}">
                  <a16:creationId xmlns:a16="http://schemas.microsoft.com/office/drawing/2014/main" id="{795595A1-0CF3-327E-A283-0D692E15D457}"/>
                </a:ext>
              </a:extLst>
            </p:cNvPr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0;p21">
              <a:extLst>
                <a:ext uri="{FF2B5EF4-FFF2-40B4-BE49-F238E27FC236}">
                  <a16:creationId xmlns:a16="http://schemas.microsoft.com/office/drawing/2014/main" id="{9435AB65-97DA-5402-F476-C96591048C19}"/>
                </a:ext>
              </a:extLst>
            </p:cNvPr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1;p21">
              <a:extLst>
                <a:ext uri="{FF2B5EF4-FFF2-40B4-BE49-F238E27FC236}">
                  <a16:creationId xmlns:a16="http://schemas.microsoft.com/office/drawing/2014/main" id="{B1C29924-80C2-630F-D241-9DF94D8FEA8F}"/>
                </a:ext>
              </a:extLst>
            </p:cNvPr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;p21">
              <a:extLst>
                <a:ext uri="{FF2B5EF4-FFF2-40B4-BE49-F238E27FC236}">
                  <a16:creationId xmlns:a16="http://schemas.microsoft.com/office/drawing/2014/main" id="{903271ED-8579-2396-9BB9-A1C93AEFAAD0}"/>
                </a:ext>
              </a:extLst>
            </p:cNvPr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3;p21">
              <a:extLst>
                <a:ext uri="{FF2B5EF4-FFF2-40B4-BE49-F238E27FC236}">
                  <a16:creationId xmlns:a16="http://schemas.microsoft.com/office/drawing/2014/main" id="{65250738-9A9B-1EBB-6588-8DA37E48D624}"/>
                </a:ext>
              </a:extLst>
            </p:cNvPr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;p21">
              <a:extLst>
                <a:ext uri="{FF2B5EF4-FFF2-40B4-BE49-F238E27FC236}">
                  <a16:creationId xmlns:a16="http://schemas.microsoft.com/office/drawing/2014/main" id="{D5FBE9AE-F299-AF64-89C7-6D455B027670}"/>
                </a:ext>
              </a:extLst>
            </p:cNvPr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;p21">
            <a:extLst>
              <a:ext uri="{FF2B5EF4-FFF2-40B4-BE49-F238E27FC236}">
                <a16:creationId xmlns:a16="http://schemas.microsoft.com/office/drawing/2014/main" id="{9F13CDFC-92B0-E3D4-DE04-45ACAC4A0E73}"/>
              </a:ext>
            </a:extLst>
          </p:cNvPr>
          <p:cNvGrpSpPr/>
          <p:nvPr/>
        </p:nvGrpSpPr>
        <p:grpSpPr>
          <a:xfrm flipH="1">
            <a:off x="9936612" y="287240"/>
            <a:ext cx="744001" cy="413322"/>
            <a:chOff x="315275" y="3124950"/>
            <a:chExt cx="658175" cy="365675"/>
          </a:xfrm>
        </p:grpSpPr>
        <p:sp>
          <p:nvSpPr>
            <p:cNvPr id="36" name="Google Shape;173;p21">
              <a:extLst>
                <a:ext uri="{FF2B5EF4-FFF2-40B4-BE49-F238E27FC236}">
                  <a16:creationId xmlns:a16="http://schemas.microsoft.com/office/drawing/2014/main" id="{0DF33D87-5B5D-B196-A7ED-57A0818E8C8A}"/>
                </a:ext>
              </a:extLst>
            </p:cNvPr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;p21">
              <a:extLst>
                <a:ext uri="{FF2B5EF4-FFF2-40B4-BE49-F238E27FC236}">
                  <a16:creationId xmlns:a16="http://schemas.microsoft.com/office/drawing/2014/main" id="{7E29DB19-9747-664E-B31A-F976C167233D}"/>
                </a:ext>
              </a:extLst>
            </p:cNvPr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5;p21">
              <a:extLst>
                <a:ext uri="{FF2B5EF4-FFF2-40B4-BE49-F238E27FC236}">
                  <a16:creationId xmlns:a16="http://schemas.microsoft.com/office/drawing/2014/main" id="{83664DF2-6B2A-BD37-25B0-5ED0E6A05722}"/>
                </a:ext>
              </a:extLst>
            </p:cNvPr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6;p21">
              <a:extLst>
                <a:ext uri="{FF2B5EF4-FFF2-40B4-BE49-F238E27FC236}">
                  <a16:creationId xmlns:a16="http://schemas.microsoft.com/office/drawing/2014/main" id="{41F8225F-9E47-A3C7-630E-7FC00C46F1AC}"/>
                </a:ext>
              </a:extLst>
            </p:cNvPr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7;p21">
              <a:extLst>
                <a:ext uri="{FF2B5EF4-FFF2-40B4-BE49-F238E27FC236}">
                  <a16:creationId xmlns:a16="http://schemas.microsoft.com/office/drawing/2014/main" id="{023426B2-55F6-36B3-2C33-056FBCF6C5A4}"/>
                </a:ext>
              </a:extLst>
            </p:cNvPr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8;p21">
              <a:extLst>
                <a:ext uri="{FF2B5EF4-FFF2-40B4-BE49-F238E27FC236}">
                  <a16:creationId xmlns:a16="http://schemas.microsoft.com/office/drawing/2014/main" id="{45AF1205-EBEB-5A26-944E-9113643D1DD3}"/>
                </a:ext>
              </a:extLst>
            </p:cNvPr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hmed_1">
            <a:hlinkClick r:id="" action="ppaction://media"/>
            <a:extLst>
              <a:ext uri="{FF2B5EF4-FFF2-40B4-BE49-F238E27FC236}">
                <a16:creationId xmlns:a16="http://schemas.microsoft.com/office/drawing/2014/main" id="{C363B793-5D80-266F-8A43-D31DD2C28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94395" y="61370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8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CE03-5DD7-8D59-753E-09259B02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14325"/>
            <a:ext cx="10131425" cy="1456267"/>
          </a:xfrm>
        </p:spPr>
        <p:txBody>
          <a:bodyPr/>
          <a:lstStyle/>
          <a:p>
            <a:r>
              <a:rPr lang="en-US" b="1" cap="none" dirty="0"/>
              <a:t>Read And Explore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3A30B-36EC-A62E-15A8-D0CF6824F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1" y="1585913"/>
            <a:ext cx="7824098" cy="747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5254E-33E7-D71F-9916-BA29D457D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2345555"/>
            <a:ext cx="11712955" cy="4359018"/>
          </a:xfrm>
          <a:prstGeom prst="rect">
            <a:avLst/>
          </a:prstGeom>
        </p:spPr>
      </p:pic>
      <p:pic>
        <p:nvPicPr>
          <p:cNvPr id="3" name="Ahmed_2">
            <a:hlinkClick r:id="" action="ppaction://media"/>
            <a:extLst>
              <a:ext uri="{FF2B5EF4-FFF2-40B4-BE49-F238E27FC236}">
                <a16:creationId xmlns:a16="http://schemas.microsoft.com/office/drawing/2014/main" id="{6A0DBA33-F112-439F-9A69-8CE844C8A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545" y="62172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4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56110B-5457-368E-4F75-6B2378F2E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20" y="279943"/>
            <a:ext cx="5965960" cy="6298114"/>
          </a:xfrm>
        </p:spPr>
      </p:pic>
      <p:grpSp>
        <p:nvGrpSpPr>
          <p:cNvPr id="2" name="Google Shape;84;p21">
            <a:extLst>
              <a:ext uri="{FF2B5EF4-FFF2-40B4-BE49-F238E27FC236}">
                <a16:creationId xmlns:a16="http://schemas.microsoft.com/office/drawing/2014/main" id="{0C833FAB-FB21-15F2-E8F3-FB5A77938D25}"/>
              </a:ext>
            </a:extLst>
          </p:cNvPr>
          <p:cNvGrpSpPr/>
          <p:nvPr/>
        </p:nvGrpSpPr>
        <p:grpSpPr>
          <a:xfrm rot="392302">
            <a:off x="9874087" y="3376883"/>
            <a:ext cx="2028879" cy="2577541"/>
            <a:chOff x="6483100" y="2237750"/>
            <a:chExt cx="898250" cy="1146075"/>
          </a:xfrm>
        </p:grpSpPr>
        <p:sp>
          <p:nvSpPr>
            <p:cNvPr id="3" name="Google Shape;85;p21">
              <a:extLst>
                <a:ext uri="{FF2B5EF4-FFF2-40B4-BE49-F238E27FC236}">
                  <a16:creationId xmlns:a16="http://schemas.microsoft.com/office/drawing/2014/main" id="{CC96A6E9-C8D8-691B-88E5-F6EE65743BE8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6;p21">
              <a:extLst>
                <a:ext uri="{FF2B5EF4-FFF2-40B4-BE49-F238E27FC236}">
                  <a16:creationId xmlns:a16="http://schemas.microsoft.com/office/drawing/2014/main" id="{74F18A13-69BD-F894-E0EC-C2968DD56094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;p21">
              <a:extLst>
                <a:ext uri="{FF2B5EF4-FFF2-40B4-BE49-F238E27FC236}">
                  <a16:creationId xmlns:a16="http://schemas.microsoft.com/office/drawing/2014/main" id="{64A7EA66-88A7-D7BA-9913-20588E22C53A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;p21">
              <a:extLst>
                <a:ext uri="{FF2B5EF4-FFF2-40B4-BE49-F238E27FC236}">
                  <a16:creationId xmlns:a16="http://schemas.microsoft.com/office/drawing/2014/main" id="{C4C92576-D8C4-63C6-5EF0-462E02B970DE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;p21">
              <a:extLst>
                <a:ext uri="{FF2B5EF4-FFF2-40B4-BE49-F238E27FC236}">
                  <a16:creationId xmlns:a16="http://schemas.microsoft.com/office/drawing/2014/main" id="{2982BA41-C607-0742-33AD-FBFC7C9DCDE4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21">
              <a:extLst>
                <a:ext uri="{FF2B5EF4-FFF2-40B4-BE49-F238E27FC236}">
                  <a16:creationId xmlns:a16="http://schemas.microsoft.com/office/drawing/2014/main" id="{F47FF457-DE1B-ACA2-3FF0-6B46E1C0A47C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;p21">
              <a:extLst>
                <a:ext uri="{FF2B5EF4-FFF2-40B4-BE49-F238E27FC236}">
                  <a16:creationId xmlns:a16="http://schemas.microsoft.com/office/drawing/2014/main" id="{252D04E5-9ACA-54A6-A3F2-1B21B47B40A5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;p21">
              <a:extLst>
                <a:ext uri="{FF2B5EF4-FFF2-40B4-BE49-F238E27FC236}">
                  <a16:creationId xmlns:a16="http://schemas.microsoft.com/office/drawing/2014/main" id="{F59DC238-5405-6A9D-8CF7-2DF14A6861A5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;p21">
              <a:extLst>
                <a:ext uri="{FF2B5EF4-FFF2-40B4-BE49-F238E27FC236}">
                  <a16:creationId xmlns:a16="http://schemas.microsoft.com/office/drawing/2014/main" id="{4FD21385-1B65-577C-CEDA-A28E18563743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;p21">
              <a:extLst>
                <a:ext uri="{FF2B5EF4-FFF2-40B4-BE49-F238E27FC236}">
                  <a16:creationId xmlns:a16="http://schemas.microsoft.com/office/drawing/2014/main" id="{D9FBE9A1-5927-A0D8-A114-08B9988E4811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;p21">
              <a:extLst>
                <a:ext uri="{FF2B5EF4-FFF2-40B4-BE49-F238E27FC236}">
                  <a16:creationId xmlns:a16="http://schemas.microsoft.com/office/drawing/2014/main" id="{0EB123CA-BB55-B267-76A8-90EA7B03514E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;p21">
              <a:extLst>
                <a:ext uri="{FF2B5EF4-FFF2-40B4-BE49-F238E27FC236}">
                  <a16:creationId xmlns:a16="http://schemas.microsoft.com/office/drawing/2014/main" id="{E278B1AD-8C35-9C59-1393-84FD230435F8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;p21">
              <a:extLst>
                <a:ext uri="{FF2B5EF4-FFF2-40B4-BE49-F238E27FC236}">
                  <a16:creationId xmlns:a16="http://schemas.microsoft.com/office/drawing/2014/main" id="{0BFCBA14-BBED-9246-031A-E4177E6D2AE8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;p21">
              <a:extLst>
                <a:ext uri="{FF2B5EF4-FFF2-40B4-BE49-F238E27FC236}">
                  <a16:creationId xmlns:a16="http://schemas.microsoft.com/office/drawing/2014/main" id="{2E3EDFC6-7FED-6EC3-FA4F-82C36AF16CEB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9;p21">
              <a:extLst>
                <a:ext uri="{FF2B5EF4-FFF2-40B4-BE49-F238E27FC236}">
                  <a16:creationId xmlns:a16="http://schemas.microsoft.com/office/drawing/2014/main" id="{DBB3873B-623E-1892-32E3-79E2AB1FC41A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;p21">
              <a:extLst>
                <a:ext uri="{FF2B5EF4-FFF2-40B4-BE49-F238E27FC236}">
                  <a16:creationId xmlns:a16="http://schemas.microsoft.com/office/drawing/2014/main" id="{C6AB7935-384C-4CB7-A900-12BCE6C24575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;p21">
              <a:extLst>
                <a:ext uri="{FF2B5EF4-FFF2-40B4-BE49-F238E27FC236}">
                  <a16:creationId xmlns:a16="http://schemas.microsoft.com/office/drawing/2014/main" id="{0BDEF2AF-07F0-6C97-B36E-A97123A078B3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;p21">
              <a:extLst>
                <a:ext uri="{FF2B5EF4-FFF2-40B4-BE49-F238E27FC236}">
                  <a16:creationId xmlns:a16="http://schemas.microsoft.com/office/drawing/2014/main" id="{7ADB4E5B-54B0-E573-8143-39DAD3F6660D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;p21">
              <a:extLst>
                <a:ext uri="{FF2B5EF4-FFF2-40B4-BE49-F238E27FC236}">
                  <a16:creationId xmlns:a16="http://schemas.microsoft.com/office/drawing/2014/main" id="{35F68B4A-0221-68E9-CBD0-97F0B2DE3BDD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;p21">
              <a:extLst>
                <a:ext uri="{FF2B5EF4-FFF2-40B4-BE49-F238E27FC236}">
                  <a16:creationId xmlns:a16="http://schemas.microsoft.com/office/drawing/2014/main" id="{54D18057-4066-332E-F981-05077B954AFB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;p21">
              <a:extLst>
                <a:ext uri="{FF2B5EF4-FFF2-40B4-BE49-F238E27FC236}">
                  <a16:creationId xmlns:a16="http://schemas.microsoft.com/office/drawing/2014/main" id="{D22898A6-13A8-2599-D9C9-F61B4CE92514}"/>
                </a:ext>
              </a:extLst>
            </p:cNvPr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;p21">
              <a:extLst>
                <a:ext uri="{FF2B5EF4-FFF2-40B4-BE49-F238E27FC236}">
                  <a16:creationId xmlns:a16="http://schemas.microsoft.com/office/drawing/2014/main" id="{E11BF9B8-B9B6-D886-2E45-0BF2111D0E57}"/>
                </a:ext>
              </a:extLst>
            </p:cNvPr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;p21">
              <a:extLst>
                <a:ext uri="{FF2B5EF4-FFF2-40B4-BE49-F238E27FC236}">
                  <a16:creationId xmlns:a16="http://schemas.microsoft.com/office/drawing/2014/main" id="{18F1E42E-3529-B011-FE04-B250261B5BBB}"/>
                </a:ext>
              </a:extLst>
            </p:cNvPr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;p21">
              <a:extLst>
                <a:ext uri="{FF2B5EF4-FFF2-40B4-BE49-F238E27FC236}">
                  <a16:creationId xmlns:a16="http://schemas.microsoft.com/office/drawing/2014/main" id="{F2140F64-6669-496E-193C-8FC7272D7102}"/>
                </a:ext>
              </a:extLst>
            </p:cNvPr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;p21">
              <a:extLst>
                <a:ext uri="{FF2B5EF4-FFF2-40B4-BE49-F238E27FC236}">
                  <a16:creationId xmlns:a16="http://schemas.microsoft.com/office/drawing/2014/main" id="{53CCC520-64B2-DD70-257A-1002D8CCA795}"/>
                </a:ext>
              </a:extLst>
            </p:cNvPr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;p21">
              <a:extLst>
                <a:ext uri="{FF2B5EF4-FFF2-40B4-BE49-F238E27FC236}">
                  <a16:creationId xmlns:a16="http://schemas.microsoft.com/office/drawing/2014/main" id="{200CF673-DC9C-9B28-B13E-CD1ED1CE7335}"/>
                </a:ext>
              </a:extLst>
            </p:cNvPr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1;p21">
              <a:extLst>
                <a:ext uri="{FF2B5EF4-FFF2-40B4-BE49-F238E27FC236}">
                  <a16:creationId xmlns:a16="http://schemas.microsoft.com/office/drawing/2014/main" id="{4D59D7F7-1B6A-DA2F-5E6C-C9EBA38AF732}"/>
                </a:ext>
              </a:extLst>
            </p:cNvPr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;p21">
              <a:extLst>
                <a:ext uri="{FF2B5EF4-FFF2-40B4-BE49-F238E27FC236}">
                  <a16:creationId xmlns:a16="http://schemas.microsoft.com/office/drawing/2014/main" id="{7020935D-4C63-87CB-8022-DD8C55D29578}"/>
                </a:ext>
              </a:extLst>
            </p:cNvPr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;p21">
              <a:extLst>
                <a:ext uri="{FF2B5EF4-FFF2-40B4-BE49-F238E27FC236}">
                  <a16:creationId xmlns:a16="http://schemas.microsoft.com/office/drawing/2014/main" id="{C0EB2D0B-82D8-438A-512F-0306B696C09F}"/>
                </a:ext>
              </a:extLst>
            </p:cNvPr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4;p21">
              <a:extLst>
                <a:ext uri="{FF2B5EF4-FFF2-40B4-BE49-F238E27FC236}">
                  <a16:creationId xmlns:a16="http://schemas.microsoft.com/office/drawing/2014/main" id="{EBD419B7-E2CC-F6F4-F8C4-E9B82275A52F}"/>
                </a:ext>
              </a:extLst>
            </p:cNvPr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;p21">
              <a:extLst>
                <a:ext uri="{FF2B5EF4-FFF2-40B4-BE49-F238E27FC236}">
                  <a16:creationId xmlns:a16="http://schemas.microsoft.com/office/drawing/2014/main" id="{C1CEF5B5-01BE-CAC0-B598-33EAEB6C6CDF}"/>
                </a:ext>
              </a:extLst>
            </p:cNvPr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6;p21">
              <a:extLst>
                <a:ext uri="{FF2B5EF4-FFF2-40B4-BE49-F238E27FC236}">
                  <a16:creationId xmlns:a16="http://schemas.microsoft.com/office/drawing/2014/main" id="{D4B0B14B-DCA6-23BA-4E60-78A681EE862E}"/>
                </a:ext>
              </a:extLst>
            </p:cNvPr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;p21">
              <a:extLst>
                <a:ext uri="{FF2B5EF4-FFF2-40B4-BE49-F238E27FC236}">
                  <a16:creationId xmlns:a16="http://schemas.microsoft.com/office/drawing/2014/main" id="{A53F933B-844B-D3C8-541D-36B8EC1BAC3B}"/>
                </a:ext>
              </a:extLst>
            </p:cNvPr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;p21">
              <a:extLst>
                <a:ext uri="{FF2B5EF4-FFF2-40B4-BE49-F238E27FC236}">
                  <a16:creationId xmlns:a16="http://schemas.microsoft.com/office/drawing/2014/main" id="{522A7F2C-AF9D-663B-CFED-CCFC7FBBAC38}"/>
                </a:ext>
              </a:extLst>
            </p:cNvPr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;p21">
              <a:extLst>
                <a:ext uri="{FF2B5EF4-FFF2-40B4-BE49-F238E27FC236}">
                  <a16:creationId xmlns:a16="http://schemas.microsoft.com/office/drawing/2014/main" id="{5E2FF00E-4212-2C95-9B2D-E4225C90F734}"/>
                </a:ext>
              </a:extLst>
            </p:cNvPr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;p21">
              <a:extLst>
                <a:ext uri="{FF2B5EF4-FFF2-40B4-BE49-F238E27FC236}">
                  <a16:creationId xmlns:a16="http://schemas.microsoft.com/office/drawing/2014/main" id="{5328CCCA-8690-87B2-FC3C-A38459C8C954}"/>
                </a:ext>
              </a:extLst>
            </p:cNvPr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;p21">
              <a:extLst>
                <a:ext uri="{FF2B5EF4-FFF2-40B4-BE49-F238E27FC236}">
                  <a16:creationId xmlns:a16="http://schemas.microsoft.com/office/drawing/2014/main" id="{E0B816D7-2369-C587-2123-87EE1C435D71}"/>
                </a:ext>
              </a:extLst>
            </p:cNvPr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2;p21">
              <a:extLst>
                <a:ext uri="{FF2B5EF4-FFF2-40B4-BE49-F238E27FC236}">
                  <a16:creationId xmlns:a16="http://schemas.microsoft.com/office/drawing/2014/main" id="{1777557C-9155-743D-BDAB-E6A585550811}"/>
                </a:ext>
              </a:extLst>
            </p:cNvPr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3;p21">
              <a:extLst>
                <a:ext uri="{FF2B5EF4-FFF2-40B4-BE49-F238E27FC236}">
                  <a16:creationId xmlns:a16="http://schemas.microsoft.com/office/drawing/2014/main" id="{F788CFC4-0C54-5729-AA03-B873505E1D98}"/>
                </a:ext>
              </a:extLst>
            </p:cNvPr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;p21">
              <a:extLst>
                <a:ext uri="{FF2B5EF4-FFF2-40B4-BE49-F238E27FC236}">
                  <a16:creationId xmlns:a16="http://schemas.microsoft.com/office/drawing/2014/main" id="{A6F296A1-E6CA-F23B-C0A9-BEF6A54D80D5}"/>
                </a:ext>
              </a:extLst>
            </p:cNvPr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;p21">
              <a:extLst>
                <a:ext uri="{FF2B5EF4-FFF2-40B4-BE49-F238E27FC236}">
                  <a16:creationId xmlns:a16="http://schemas.microsoft.com/office/drawing/2014/main" id="{7E876688-F107-4EFA-DF7E-83998B0B3A43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;p21">
              <a:extLst>
                <a:ext uri="{FF2B5EF4-FFF2-40B4-BE49-F238E27FC236}">
                  <a16:creationId xmlns:a16="http://schemas.microsoft.com/office/drawing/2014/main" id="{DED25292-A9C1-B8C6-0C78-00C21AB32987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;p21">
              <a:extLst>
                <a:ext uri="{FF2B5EF4-FFF2-40B4-BE49-F238E27FC236}">
                  <a16:creationId xmlns:a16="http://schemas.microsoft.com/office/drawing/2014/main" id="{910225BF-B95D-8C06-0304-814B126E1F80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8;p21">
              <a:extLst>
                <a:ext uri="{FF2B5EF4-FFF2-40B4-BE49-F238E27FC236}">
                  <a16:creationId xmlns:a16="http://schemas.microsoft.com/office/drawing/2014/main" id="{810F20AF-352A-F64B-A85E-32DAFC9A9A0A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;p21">
              <a:extLst>
                <a:ext uri="{FF2B5EF4-FFF2-40B4-BE49-F238E27FC236}">
                  <a16:creationId xmlns:a16="http://schemas.microsoft.com/office/drawing/2014/main" id="{F3E86E1F-5BC8-D11F-B334-BD189B47BCEE}"/>
                </a:ext>
              </a:extLst>
            </p:cNvPr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0;p21">
              <a:extLst>
                <a:ext uri="{FF2B5EF4-FFF2-40B4-BE49-F238E27FC236}">
                  <a16:creationId xmlns:a16="http://schemas.microsoft.com/office/drawing/2014/main" id="{36CBB110-7445-DEA7-0D77-00AA98CBF60A}"/>
                </a:ext>
              </a:extLst>
            </p:cNvPr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1;p21">
              <a:extLst>
                <a:ext uri="{FF2B5EF4-FFF2-40B4-BE49-F238E27FC236}">
                  <a16:creationId xmlns:a16="http://schemas.microsoft.com/office/drawing/2014/main" id="{47B1FC81-4989-A906-088F-9F1AC523D0A7}"/>
                </a:ext>
              </a:extLst>
            </p:cNvPr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2;p21">
              <a:extLst>
                <a:ext uri="{FF2B5EF4-FFF2-40B4-BE49-F238E27FC236}">
                  <a16:creationId xmlns:a16="http://schemas.microsoft.com/office/drawing/2014/main" id="{ED4843FF-FAE4-EDD7-94C3-B226B5A2FE7C}"/>
                </a:ext>
              </a:extLst>
            </p:cNvPr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;p21">
              <a:extLst>
                <a:ext uri="{FF2B5EF4-FFF2-40B4-BE49-F238E27FC236}">
                  <a16:creationId xmlns:a16="http://schemas.microsoft.com/office/drawing/2014/main" id="{09FAD344-DB38-07C9-CEA6-00F052AD7896}"/>
                </a:ext>
              </a:extLst>
            </p:cNvPr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;p21">
              <a:extLst>
                <a:ext uri="{FF2B5EF4-FFF2-40B4-BE49-F238E27FC236}">
                  <a16:creationId xmlns:a16="http://schemas.microsoft.com/office/drawing/2014/main" id="{C3171B46-F40B-0C29-9DB7-A58BB21D5F47}"/>
                </a:ext>
              </a:extLst>
            </p:cNvPr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5;p21">
              <a:extLst>
                <a:ext uri="{FF2B5EF4-FFF2-40B4-BE49-F238E27FC236}">
                  <a16:creationId xmlns:a16="http://schemas.microsoft.com/office/drawing/2014/main" id="{AC13AACE-43DB-7409-4502-06C85778D406}"/>
                </a:ext>
              </a:extLst>
            </p:cNvPr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6;p21">
              <a:extLst>
                <a:ext uri="{FF2B5EF4-FFF2-40B4-BE49-F238E27FC236}">
                  <a16:creationId xmlns:a16="http://schemas.microsoft.com/office/drawing/2014/main" id="{0A346E24-3B66-7C37-DF05-277D35609FBC}"/>
                </a:ext>
              </a:extLst>
            </p:cNvPr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;p21">
              <a:extLst>
                <a:ext uri="{FF2B5EF4-FFF2-40B4-BE49-F238E27FC236}">
                  <a16:creationId xmlns:a16="http://schemas.microsoft.com/office/drawing/2014/main" id="{4FEE84B7-E341-B9A2-02DA-A0DD3D5E4BD5}"/>
                </a:ext>
              </a:extLst>
            </p:cNvPr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;p21">
              <a:extLst>
                <a:ext uri="{FF2B5EF4-FFF2-40B4-BE49-F238E27FC236}">
                  <a16:creationId xmlns:a16="http://schemas.microsoft.com/office/drawing/2014/main" id="{6E274BDC-220E-DA11-56F8-9DD1CFDBBAD9}"/>
                </a:ext>
              </a:extLst>
            </p:cNvPr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9;p21">
              <a:extLst>
                <a:ext uri="{FF2B5EF4-FFF2-40B4-BE49-F238E27FC236}">
                  <a16:creationId xmlns:a16="http://schemas.microsoft.com/office/drawing/2014/main" id="{34364490-38DB-7D0C-EF33-30F9DD46CD31}"/>
                </a:ext>
              </a:extLst>
            </p:cNvPr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0;p21">
              <a:extLst>
                <a:ext uri="{FF2B5EF4-FFF2-40B4-BE49-F238E27FC236}">
                  <a16:creationId xmlns:a16="http://schemas.microsoft.com/office/drawing/2014/main" id="{19E87325-596E-2CBF-8039-925FE16C3E74}"/>
                </a:ext>
              </a:extLst>
            </p:cNvPr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1;p21">
              <a:extLst>
                <a:ext uri="{FF2B5EF4-FFF2-40B4-BE49-F238E27FC236}">
                  <a16:creationId xmlns:a16="http://schemas.microsoft.com/office/drawing/2014/main" id="{F301DDB2-9861-D942-C20D-774EF81EF91C}"/>
                </a:ext>
              </a:extLst>
            </p:cNvPr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2;p21">
              <a:extLst>
                <a:ext uri="{FF2B5EF4-FFF2-40B4-BE49-F238E27FC236}">
                  <a16:creationId xmlns:a16="http://schemas.microsoft.com/office/drawing/2014/main" id="{E00969EB-A11D-44B6-75FF-9F88B59B17A5}"/>
                </a:ext>
              </a:extLst>
            </p:cNvPr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;p21">
              <a:extLst>
                <a:ext uri="{FF2B5EF4-FFF2-40B4-BE49-F238E27FC236}">
                  <a16:creationId xmlns:a16="http://schemas.microsoft.com/office/drawing/2014/main" id="{D1ABC9B3-0D1B-78F2-DA73-B752E93F3CEA}"/>
                </a:ext>
              </a:extLst>
            </p:cNvPr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;p21">
              <a:extLst>
                <a:ext uri="{FF2B5EF4-FFF2-40B4-BE49-F238E27FC236}">
                  <a16:creationId xmlns:a16="http://schemas.microsoft.com/office/drawing/2014/main" id="{AA151C8F-07D9-5C9B-AD86-021661DD3ED4}"/>
                </a:ext>
              </a:extLst>
            </p:cNvPr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;p21">
              <a:extLst>
                <a:ext uri="{FF2B5EF4-FFF2-40B4-BE49-F238E27FC236}">
                  <a16:creationId xmlns:a16="http://schemas.microsoft.com/office/drawing/2014/main" id="{A63372AC-760A-39A6-4B50-C1E2AC41032E}"/>
                </a:ext>
              </a:extLst>
            </p:cNvPr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;p21">
              <a:extLst>
                <a:ext uri="{FF2B5EF4-FFF2-40B4-BE49-F238E27FC236}">
                  <a16:creationId xmlns:a16="http://schemas.microsoft.com/office/drawing/2014/main" id="{29285895-658C-BA0B-0167-1EF49BF8AA52}"/>
                </a:ext>
              </a:extLst>
            </p:cNvPr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7;p21">
              <a:extLst>
                <a:ext uri="{FF2B5EF4-FFF2-40B4-BE49-F238E27FC236}">
                  <a16:creationId xmlns:a16="http://schemas.microsoft.com/office/drawing/2014/main" id="{53A8E36F-178B-5D2E-B007-0C8A0F33C34D}"/>
                </a:ext>
              </a:extLst>
            </p:cNvPr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8;p21">
              <a:extLst>
                <a:ext uri="{FF2B5EF4-FFF2-40B4-BE49-F238E27FC236}">
                  <a16:creationId xmlns:a16="http://schemas.microsoft.com/office/drawing/2014/main" id="{DA8BDB5A-C262-CAE6-5610-F2239CB21829}"/>
                </a:ext>
              </a:extLst>
            </p:cNvPr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9;p21">
              <a:extLst>
                <a:ext uri="{FF2B5EF4-FFF2-40B4-BE49-F238E27FC236}">
                  <a16:creationId xmlns:a16="http://schemas.microsoft.com/office/drawing/2014/main" id="{3CB291DC-2072-D019-0A59-4033985A7AF1}"/>
                </a:ext>
              </a:extLst>
            </p:cNvPr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;p21">
              <a:extLst>
                <a:ext uri="{FF2B5EF4-FFF2-40B4-BE49-F238E27FC236}">
                  <a16:creationId xmlns:a16="http://schemas.microsoft.com/office/drawing/2014/main" id="{8237F3D0-F808-3B4F-A691-4BF95F72C8D8}"/>
                </a:ext>
              </a:extLst>
            </p:cNvPr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;p21">
              <a:extLst>
                <a:ext uri="{FF2B5EF4-FFF2-40B4-BE49-F238E27FC236}">
                  <a16:creationId xmlns:a16="http://schemas.microsoft.com/office/drawing/2014/main" id="{6ECB8CCB-1D78-3036-D75B-D5F009674C51}"/>
                </a:ext>
              </a:extLst>
            </p:cNvPr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09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233</TotalTime>
  <Words>231</Words>
  <Application>Microsoft Office PowerPoint</Application>
  <PresentationFormat>Widescreen</PresentationFormat>
  <Paragraphs>38</Paragraphs>
  <Slides>14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CMBX12</vt:lpstr>
      <vt:lpstr>CMR12</vt:lpstr>
      <vt:lpstr>Edwardian Script ITC</vt:lpstr>
      <vt:lpstr>Segoe UI Emoji</vt:lpstr>
      <vt:lpstr>Celestial</vt:lpstr>
      <vt:lpstr>Artificial Intelligence CS361</vt:lpstr>
      <vt:lpstr>Titanic Survivor Prediction Using Random Forest</vt:lpstr>
      <vt:lpstr>Introduction</vt:lpstr>
      <vt:lpstr>Goals And Objective</vt:lpstr>
      <vt:lpstr>Random Forest</vt:lpstr>
      <vt:lpstr>Implementation</vt:lpstr>
      <vt:lpstr>Importing The Necessary Libraries</vt:lpstr>
      <vt:lpstr>Read And Explore The Data</vt:lpstr>
      <vt:lpstr>PowerPoint Presentation</vt:lpstr>
      <vt:lpstr>Cleaning The Data</vt:lpstr>
      <vt:lpstr>Building The Model</vt:lpstr>
      <vt:lpstr>Making Predictions And Calculating Accuracy:</vt:lpstr>
      <vt:lpstr>Results</vt:lpstr>
      <vt:lpstr>Thanks 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CS361</dc:title>
  <dc:creator>Islam Abdel Hady</dc:creator>
  <cp:lastModifiedBy>Islam Abdel Hady</cp:lastModifiedBy>
  <cp:revision>21</cp:revision>
  <dcterms:created xsi:type="dcterms:W3CDTF">2023-05-20T21:46:52Z</dcterms:created>
  <dcterms:modified xsi:type="dcterms:W3CDTF">2023-05-24T19:18:24Z</dcterms:modified>
</cp:coreProperties>
</file>